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embedTrueTypeFonts="1"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Lst>
  <p:sldSz cy="5143500" cx="9144000"/>
  <p:notesSz cx="6858000" cy="9144000"/>
  <p:embeddedFontLst>
    <p:embeddedFont>
      <p:font typeface="Old Standard TT"/>
      <p:regular r:id="rId27"/>
      <p:bold r:id="rId28"/>
      <p:italic r:id="rId2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slide" Target="slides/slide20.xml"/><Relationship Id="rId23" Type="http://schemas.openxmlformats.org/officeDocument/2006/relationships/slide" Target="slides/slide19.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slide" Target="slides/slide22.xml"/><Relationship Id="rId25" Type="http://schemas.openxmlformats.org/officeDocument/2006/relationships/slide" Target="slides/slide21.xml"/><Relationship Id="rId28" Type="http://schemas.openxmlformats.org/officeDocument/2006/relationships/font" Target="fonts/OldStandardTT-bold.fntdata"/><Relationship Id="rId27" Type="http://schemas.openxmlformats.org/officeDocument/2006/relationships/font" Target="fonts/OldStandardTT-regular.fntdata"/><Relationship Id="rId5" Type="http://schemas.openxmlformats.org/officeDocument/2006/relationships/slide" Target="slides/slide1.xml"/><Relationship Id="rId6" Type="http://schemas.openxmlformats.org/officeDocument/2006/relationships/slide" Target="slides/slide2.xml"/><Relationship Id="rId29" Type="http://schemas.openxmlformats.org/officeDocument/2006/relationships/font" Target="fonts/OldStandardTT-italic.fntdata"/><Relationship Id="rId7" Type="http://schemas.openxmlformats.org/officeDocument/2006/relationships/slide" Target="slides/slide3.xml"/><Relationship Id="rId8" Type="http://schemas.openxmlformats.org/officeDocument/2006/relationships/slide" Target="slides/slide4.xml"/><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 name="Shape 2"/>
        <p:cNvGrpSpPr/>
        <p:nvPr/>
      </p:nvGrpSpPr>
      <p:grpSpPr>
        <a:xfrm>
          <a:off x="0" y="0"/>
          <a:ext cx="0" cy="0"/>
          <a:chOff x="0" y="0"/>
          <a:chExt cx="0" cy="0"/>
        </a:xfrm>
      </p:grpSpPr>
      <p:sp>
        <p:nvSpPr>
          <p:cNvPr id="3" name="Shape 3"/>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 name="Shape 4"/>
          <p:cNvSpPr txBox="1"/>
          <p:nvPr>
            <p:ph idx="1" type="body"/>
          </p:nvPr>
        </p:nvSpPr>
        <p:spPr>
          <a:xfrm>
            <a:off x="685800" y="4343400"/>
            <a:ext cx="5486400" cy="4114800"/>
          </a:xfrm>
          <a:prstGeom prst="rect">
            <a:avLst/>
          </a:prstGeom>
          <a:noFill/>
          <a:ln>
            <a:noFill/>
          </a:ln>
        </p:spPr>
        <p:txBody>
          <a:bodyPr anchorCtr="0" anchor="t" bIns="91425" lIns="91425" rIns="91425" tIns="91425"/>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5" name="Shape 55"/>
        <p:cNvGrpSpPr/>
        <p:nvPr/>
      </p:nvGrpSpPr>
      <p:grpSpPr>
        <a:xfrm>
          <a:off x="0" y="0"/>
          <a:ext cx="0" cy="0"/>
          <a:chOff x="0" y="0"/>
          <a:chExt cx="0" cy="0"/>
        </a:xfrm>
      </p:grpSpPr>
      <p:sp>
        <p:nvSpPr>
          <p:cNvPr id="56" name="Shape 56"/>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57" name="Shape 57"/>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2" name="Shape 102"/>
        <p:cNvGrpSpPr/>
        <p:nvPr/>
      </p:nvGrpSpPr>
      <p:grpSpPr>
        <a:xfrm>
          <a:off x="0" y="0"/>
          <a:ext cx="0" cy="0"/>
          <a:chOff x="0" y="0"/>
          <a:chExt cx="0" cy="0"/>
        </a:xfrm>
      </p:grpSpPr>
      <p:sp>
        <p:nvSpPr>
          <p:cNvPr id="103" name="Shape 10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04" name="Shape 104"/>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rPr lang="en-GB"/>
              <a:t>These are the things we’re going to recycle - in each classroom, for just one day.</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7" name="Shape 107"/>
        <p:cNvGrpSpPr/>
        <p:nvPr/>
      </p:nvGrpSpPr>
      <p:grpSpPr>
        <a:xfrm>
          <a:off x="0" y="0"/>
          <a:ext cx="0" cy="0"/>
          <a:chOff x="0" y="0"/>
          <a:chExt cx="0" cy="0"/>
        </a:xfrm>
      </p:grpSpPr>
      <p:sp>
        <p:nvSpPr>
          <p:cNvPr id="108" name="Shape 10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09" name="Shape 109"/>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3" name="Shape 113"/>
        <p:cNvGrpSpPr/>
        <p:nvPr/>
      </p:nvGrpSpPr>
      <p:grpSpPr>
        <a:xfrm>
          <a:off x="0" y="0"/>
          <a:ext cx="0" cy="0"/>
          <a:chOff x="0" y="0"/>
          <a:chExt cx="0" cy="0"/>
        </a:xfrm>
      </p:grpSpPr>
      <p:sp>
        <p:nvSpPr>
          <p:cNvPr id="114" name="Shape 114"/>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15" name="Shape 115"/>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9" name="Shape 119"/>
        <p:cNvGrpSpPr/>
        <p:nvPr/>
      </p:nvGrpSpPr>
      <p:grpSpPr>
        <a:xfrm>
          <a:off x="0" y="0"/>
          <a:ext cx="0" cy="0"/>
          <a:chOff x="0" y="0"/>
          <a:chExt cx="0" cy="0"/>
        </a:xfrm>
      </p:grpSpPr>
      <p:sp>
        <p:nvSpPr>
          <p:cNvPr id="120" name="Shape 120"/>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21" name="Shape 121"/>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25" name="Shape 125"/>
        <p:cNvGrpSpPr/>
        <p:nvPr/>
      </p:nvGrpSpPr>
      <p:grpSpPr>
        <a:xfrm>
          <a:off x="0" y="0"/>
          <a:ext cx="0" cy="0"/>
          <a:chOff x="0" y="0"/>
          <a:chExt cx="0" cy="0"/>
        </a:xfrm>
      </p:grpSpPr>
      <p:sp>
        <p:nvSpPr>
          <p:cNvPr id="126" name="Shape 126"/>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27" name="Shape 127"/>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31" name="Shape 131"/>
        <p:cNvGrpSpPr/>
        <p:nvPr/>
      </p:nvGrpSpPr>
      <p:grpSpPr>
        <a:xfrm>
          <a:off x="0" y="0"/>
          <a:ext cx="0" cy="0"/>
          <a:chOff x="0" y="0"/>
          <a:chExt cx="0" cy="0"/>
        </a:xfrm>
      </p:grpSpPr>
      <p:sp>
        <p:nvSpPr>
          <p:cNvPr id="132" name="Shape 132"/>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33" name="Shape 133"/>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37" name="Shape 137"/>
        <p:cNvGrpSpPr/>
        <p:nvPr/>
      </p:nvGrpSpPr>
      <p:grpSpPr>
        <a:xfrm>
          <a:off x="0" y="0"/>
          <a:ext cx="0" cy="0"/>
          <a:chOff x="0" y="0"/>
          <a:chExt cx="0" cy="0"/>
        </a:xfrm>
      </p:grpSpPr>
      <p:sp>
        <p:nvSpPr>
          <p:cNvPr id="138" name="Shape 13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39" name="Shape 139"/>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43" name="Shape 143"/>
        <p:cNvGrpSpPr/>
        <p:nvPr/>
      </p:nvGrpSpPr>
      <p:grpSpPr>
        <a:xfrm>
          <a:off x="0" y="0"/>
          <a:ext cx="0" cy="0"/>
          <a:chOff x="0" y="0"/>
          <a:chExt cx="0" cy="0"/>
        </a:xfrm>
      </p:grpSpPr>
      <p:sp>
        <p:nvSpPr>
          <p:cNvPr id="144" name="Shape 144"/>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45" name="Shape 145"/>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49" name="Shape 149"/>
        <p:cNvGrpSpPr/>
        <p:nvPr/>
      </p:nvGrpSpPr>
      <p:grpSpPr>
        <a:xfrm>
          <a:off x="0" y="0"/>
          <a:ext cx="0" cy="0"/>
          <a:chOff x="0" y="0"/>
          <a:chExt cx="0" cy="0"/>
        </a:xfrm>
      </p:grpSpPr>
      <p:sp>
        <p:nvSpPr>
          <p:cNvPr id="150" name="Shape 150"/>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51" name="Shape 151"/>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rPr lang="en-GB"/>
              <a:t>At the moment, we put everything in general waste.</a:t>
            </a:r>
          </a:p>
          <a:p>
            <a:pPr lvl="0" rtl="0">
              <a:spcBef>
                <a:spcPts val="0"/>
              </a:spcBef>
              <a:buNone/>
            </a:pPr>
            <a:r>
              <a:rPr lang="en-GB"/>
              <a:t>When everything is recycled, not much will end up in general waste.</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55" name="Shape 155"/>
        <p:cNvGrpSpPr/>
        <p:nvPr/>
      </p:nvGrpSpPr>
      <p:grpSpPr>
        <a:xfrm>
          <a:off x="0" y="0"/>
          <a:ext cx="0" cy="0"/>
          <a:chOff x="0" y="0"/>
          <a:chExt cx="0" cy="0"/>
        </a:xfrm>
      </p:grpSpPr>
      <p:sp>
        <p:nvSpPr>
          <p:cNvPr id="156" name="Shape 156"/>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57" name="Shape 157"/>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rPr lang="en-GB"/>
              <a:t>Some Year 6 students will come into your room at the end of the day and do an audit - count your rubbish.</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1" name="Shape 61"/>
        <p:cNvGrpSpPr/>
        <p:nvPr/>
      </p:nvGrpSpPr>
      <p:grpSpPr>
        <a:xfrm>
          <a:off x="0" y="0"/>
          <a:ext cx="0" cy="0"/>
          <a:chOff x="0" y="0"/>
          <a:chExt cx="0" cy="0"/>
        </a:xfrm>
      </p:grpSpPr>
      <p:sp>
        <p:nvSpPr>
          <p:cNvPr id="62" name="Shape 62"/>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63" name="Shape 63"/>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rPr lang="en-GB"/>
              <a:t>Put hand up if recycle at home?</a:t>
            </a:r>
            <a:br>
              <a:rPr lang="en-GB"/>
            </a:br>
            <a:r>
              <a:rPr lang="en-GB"/>
              <a:t>Who has these bins?</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60" name="Shape 160"/>
        <p:cNvGrpSpPr/>
        <p:nvPr/>
      </p:nvGrpSpPr>
      <p:grpSpPr>
        <a:xfrm>
          <a:off x="0" y="0"/>
          <a:ext cx="0" cy="0"/>
          <a:chOff x="0" y="0"/>
          <a:chExt cx="0" cy="0"/>
        </a:xfrm>
      </p:grpSpPr>
      <p:sp>
        <p:nvSpPr>
          <p:cNvPr id="161" name="Shape 161"/>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62" name="Shape 162"/>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rPr lang="en-GB"/>
              <a:t>In the end, GCC will set up a way we can easily recycle our compost</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65" name="Shape 165"/>
        <p:cNvGrpSpPr/>
        <p:nvPr/>
      </p:nvGrpSpPr>
      <p:grpSpPr>
        <a:xfrm>
          <a:off x="0" y="0"/>
          <a:ext cx="0" cy="0"/>
          <a:chOff x="0" y="0"/>
          <a:chExt cx="0" cy="0"/>
        </a:xfrm>
      </p:grpSpPr>
      <p:sp>
        <p:nvSpPr>
          <p:cNvPr id="166" name="Shape 166"/>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67" name="Shape 167"/>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rPr lang="en-GB"/>
              <a:t>Each class will have a recycle box, where we’ll put all of our recycling items together.</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70" name="Shape 170"/>
        <p:cNvGrpSpPr/>
        <p:nvPr/>
      </p:nvGrpSpPr>
      <p:grpSpPr>
        <a:xfrm>
          <a:off x="0" y="0"/>
          <a:ext cx="0" cy="0"/>
          <a:chOff x="0" y="0"/>
          <a:chExt cx="0" cy="0"/>
        </a:xfrm>
      </p:grpSpPr>
      <p:sp>
        <p:nvSpPr>
          <p:cNvPr id="171" name="Shape 171"/>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72" name="Shape 172"/>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6" name="Shape 66"/>
        <p:cNvGrpSpPr/>
        <p:nvPr/>
      </p:nvGrpSpPr>
      <p:grpSpPr>
        <a:xfrm>
          <a:off x="0" y="0"/>
          <a:ext cx="0" cy="0"/>
          <a:chOff x="0" y="0"/>
          <a:chExt cx="0" cy="0"/>
        </a:xfrm>
      </p:grpSpPr>
      <p:sp>
        <p:nvSpPr>
          <p:cNvPr id="67" name="Shape 6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68" name="Shape 68"/>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rPr lang="en-GB"/>
              <a:t>Put hand up if recycle at home?</a:t>
            </a:r>
            <a:br>
              <a:rPr lang="en-GB"/>
            </a:br>
            <a:r>
              <a:rPr lang="en-GB"/>
              <a:t>Who has these bins?</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1" name="Shape 71"/>
        <p:cNvGrpSpPr/>
        <p:nvPr/>
      </p:nvGrpSpPr>
      <p:grpSpPr>
        <a:xfrm>
          <a:off x="0" y="0"/>
          <a:ext cx="0" cy="0"/>
          <a:chOff x="0" y="0"/>
          <a:chExt cx="0" cy="0"/>
        </a:xfrm>
      </p:grpSpPr>
      <p:sp>
        <p:nvSpPr>
          <p:cNvPr id="72" name="Shape 72"/>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p:spPr>
      </p:sp>
      <p:sp>
        <p:nvSpPr>
          <p:cNvPr id="73" name="Shape 73"/>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7" name="Shape 77"/>
        <p:cNvGrpSpPr/>
        <p:nvPr/>
      </p:nvGrpSpPr>
      <p:grpSpPr>
        <a:xfrm>
          <a:off x="0" y="0"/>
          <a:ext cx="0" cy="0"/>
          <a:chOff x="0" y="0"/>
          <a:chExt cx="0" cy="0"/>
        </a:xfrm>
      </p:grpSpPr>
      <p:sp>
        <p:nvSpPr>
          <p:cNvPr id="78" name="Shape 7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79" name="Shape 79"/>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2" name="Shape 82"/>
        <p:cNvGrpSpPr/>
        <p:nvPr/>
      </p:nvGrpSpPr>
      <p:grpSpPr>
        <a:xfrm>
          <a:off x="0" y="0"/>
          <a:ext cx="0" cy="0"/>
          <a:chOff x="0" y="0"/>
          <a:chExt cx="0" cy="0"/>
        </a:xfrm>
      </p:grpSpPr>
      <p:sp>
        <p:nvSpPr>
          <p:cNvPr id="83" name="Shape 8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84" name="Shape 84"/>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rPr lang="en-GB"/>
              <a:t>Put hand up if recycle at home?</a:t>
            </a:r>
            <a:br>
              <a:rPr lang="en-GB"/>
            </a:br>
            <a:r>
              <a:rPr lang="en-GB"/>
              <a:t>Who has these bins?</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7" name="Shape 87"/>
        <p:cNvGrpSpPr/>
        <p:nvPr/>
      </p:nvGrpSpPr>
      <p:grpSpPr>
        <a:xfrm>
          <a:off x="0" y="0"/>
          <a:ext cx="0" cy="0"/>
          <a:chOff x="0" y="0"/>
          <a:chExt cx="0" cy="0"/>
        </a:xfrm>
      </p:grpSpPr>
      <p:sp>
        <p:nvSpPr>
          <p:cNvPr id="88" name="Shape 8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89" name="Shape 89"/>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rPr lang="en-GB"/>
              <a:t>This is the general waste that GCC put into landfill at the moment. </a:t>
            </a:r>
          </a:p>
          <a:p>
            <a:pPr lvl="0">
              <a:spcBef>
                <a:spcPts val="0"/>
              </a:spcBef>
              <a:buNone/>
            </a:pPr>
            <a:r>
              <a:rPr lang="en-GB"/>
              <a:t>How many wheelie bins each day?</a:t>
            </a:r>
          </a:p>
          <a:p>
            <a:pPr lvl="0">
              <a:spcBef>
                <a:spcPts val="0"/>
              </a:spcBef>
              <a:buNone/>
            </a:pPr>
            <a:r>
              <a:rPr lang="en-GB"/>
              <a:t>How many Garbage trucks each year?</a:t>
            </a:r>
            <a:br>
              <a:rPr lang="en-GB"/>
            </a:b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2" name="Shape 92"/>
        <p:cNvGrpSpPr/>
        <p:nvPr/>
      </p:nvGrpSpPr>
      <p:grpSpPr>
        <a:xfrm>
          <a:off x="0" y="0"/>
          <a:ext cx="0" cy="0"/>
          <a:chOff x="0" y="0"/>
          <a:chExt cx="0" cy="0"/>
        </a:xfrm>
      </p:grpSpPr>
      <p:sp>
        <p:nvSpPr>
          <p:cNvPr id="93" name="Shape 9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94" name="Shape 94"/>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rPr lang="en-GB"/>
              <a:t>We want to reduce our landfill by more than half!</a:t>
            </a:r>
          </a:p>
          <a:p>
            <a:pPr lvl="0">
              <a:spcBef>
                <a:spcPts val="0"/>
              </a:spcBef>
              <a:buNone/>
            </a:pPr>
            <a:r>
              <a:rPr lang="en-GB"/>
              <a:t>We want to recycle about half our waste.</a:t>
            </a:r>
          </a:p>
          <a:p>
            <a:pPr lvl="0">
              <a:spcBef>
                <a:spcPts val="0"/>
              </a:spcBef>
              <a:buNone/>
            </a:pPr>
            <a:r>
              <a:rPr lang="en-GB"/>
              <a:t>We want to keep our compost for the kitchen garden.</a:t>
            </a:r>
          </a:p>
          <a:p>
            <a:pPr lvl="0">
              <a:spcBef>
                <a:spcPts val="0"/>
              </a:spcBef>
              <a:buNone/>
            </a:pPr>
            <a:r>
              <a:rPr lang="en-GB"/>
              <a:t>We only want a small part for landfill - just what it shows in red.</a:t>
            </a:r>
          </a:p>
          <a:p>
            <a:pPr lvl="0">
              <a:spcBef>
                <a:spcPts val="0"/>
              </a:spcBef>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7" name="Shape 97"/>
        <p:cNvGrpSpPr/>
        <p:nvPr/>
      </p:nvGrpSpPr>
      <p:grpSpPr>
        <a:xfrm>
          <a:off x="0" y="0"/>
          <a:ext cx="0" cy="0"/>
          <a:chOff x="0" y="0"/>
          <a:chExt cx="0" cy="0"/>
        </a:xfrm>
      </p:grpSpPr>
      <p:sp>
        <p:nvSpPr>
          <p:cNvPr id="98" name="Shape 9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99" name="Shape 99"/>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rPr lang="en-GB"/>
              <a:t>GCC are having an audit - counting all the waste we have, to see how much we can recycle in the future</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bg>
      <p:bgPr>
        <a:solidFill>
          <a:schemeClr val="dk1"/>
        </a:solidFill>
      </p:bgPr>
    </p:bg>
    <p:spTree>
      <p:nvGrpSpPr>
        <p:cNvPr id="9" name="Shape 9"/>
        <p:cNvGrpSpPr/>
        <p:nvPr/>
      </p:nvGrpSpPr>
      <p:grpSpPr>
        <a:xfrm>
          <a:off x="0" y="0"/>
          <a:ext cx="0" cy="0"/>
          <a:chOff x="0" y="0"/>
          <a:chExt cx="0" cy="0"/>
        </a:xfrm>
      </p:grpSpPr>
      <p:sp>
        <p:nvSpPr>
          <p:cNvPr id="10" name="Shape 10"/>
          <p:cNvSpPr/>
          <p:nvPr/>
        </p:nvSpPr>
        <p:spPr>
          <a:xfrm>
            <a:off x="0" y="100"/>
            <a:ext cx="9144000" cy="1711800"/>
          </a:xfrm>
          <a:prstGeom prst="rect">
            <a:avLst/>
          </a:prstGeom>
          <a:solidFill>
            <a:schemeClr val="lt2"/>
          </a:solidFill>
          <a:ln>
            <a:noFill/>
          </a:ln>
        </p:spPr>
        <p:txBody>
          <a:bodyPr anchorCtr="0" anchor="ctr" bIns="91425" lIns="91425" rIns="91425" tIns="91425">
            <a:noAutofit/>
          </a:bodyPr>
          <a:lstStyle/>
          <a:p>
            <a:pPr lvl="0">
              <a:spcBef>
                <a:spcPts val="0"/>
              </a:spcBef>
              <a:buNone/>
            </a:pPr>
            <a:r>
              <a:t/>
            </a:r>
            <a:endParaRPr/>
          </a:p>
        </p:txBody>
      </p:sp>
      <p:cxnSp>
        <p:nvCxnSpPr>
          <p:cNvPr id="11" name="Shape 11"/>
          <p:cNvCxnSpPr/>
          <p:nvPr/>
        </p:nvCxnSpPr>
        <p:spPr>
          <a:xfrm>
            <a:off x="641934" y="3597500"/>
            <a:ext cx="390299" cy="0"/>
          </a:xfrm>
          <a:prstGeom prst="straightConnector1">
            <a:avLst/>
          </a:prstGeom>
          <a:noFill/>
          <a:ln cap="flat" cmpd="sng" w="28575">
            <a:solidFill>
              <a:schemeClr val="accent1"/>
            </a:solidFill>
            <a:prstDash val="solid"/>
            <a:round/>
            <a:headEnd len="med" w="med" type="none"/>
            <a:tailEnd len="med" w="med" type="none"/>
          </a:ln>
        </p:spPr>
      </p:cxnSp>
      <p:sp>
        <p:nvSpPr>
          <p:cNvPr id="12" name="Shape 12"/>
          <p:cNvSpPr txBox="1"/>
          <p:nvPr>
            <p:ph type="ctrTitle"/>
          </p:nvPr>
        </p:nvSpPr>
        <p:spPr>
          <a:xfrm>
            <a:off x="512700" y="1893300"/>
            <a:ext cx="8118600" cy="1522800"/>
          </a:xfrm>
          <a:prstGeom prst="rect">
            <a:avLst/>
          </a:prstGeom>
        </p:spPr>
        <p:txBody>
          <a:bodyPr anchorCtr="0" anchor="b" bIns="91425" lIns="91425" rIns="91425" tIns="91425"/>
          <a:lstStyle>
            <a:lvl1pPr lvl="0">
              <a:spcBef>
                <a:spcPts val="0"/>
              </a:spcBef>
              <a:buClr>
                <a:schemeClr val="accent1"/>
              </a:buClr>
              <a:buSzPct val="100000"/>
              <a:defRPr sz="4200">
                <a:solidFill>
                  <a:schemeClr val="accent1"/>
                </a:solidFill>
              </a:defRPr>
            </a:lvl1pPr>
            <a:lvl2pPr lvl="1">
              <a:spcBef>
                <a:spcPts val="0"/>
              </a:spcBef>
              <a:buClr>
                <a:schemeClr val="accent1"/>
              </a:buClr>
              <a:buSzPct val="100000"/>
              <a:defRPr sz="4200">
                <a:solidFill>
                  <a:schemeClr val="accent1"/>
                </a:solidFill>
              </a:defRPr>
            </a:lvl2pPr>
            <a:lvl3pPr lvl="2">
              <a:spcBef>
                <a:spcPts val="0"/>
              </a:spcBef>
              <a:buClr>
                <a:schemeClr val="accent1"/>
              </a:buClr>
              <a:buSzPct val="100000"/>
              <a:defRPr sz="4200">
                <a:solidFill>
                  <a:schemeClr val="accent1"/>
                </a:solidFill>
              </a:defRPr>
            </a:lvl3pPr>
            <a:lvl4pPr lvl="3">
              <a:spcBef>
                <a:spcPts val="0"/>
              </a:spcBef>
              <a:buClr>
                <a:schemeClr val="accent1"/>
              </a:buClr>
              <a:buSzPct val="100000"/>
              <a:defRPr sz="4200">
                <a:solidFill>
                  <a:schemeClr val="accent1"/>
                </a:solidFill>
              </a:defRPr>
            </a:lvl4pPr>
            <a:lvl5pPr lvl="4">
              <a:spcBef>
                <a:spcPts val="0"/>
              </a:spcBef>
              <a:buClr>
                <a:schemeClr val="accent1"/>
              </a:buClr>
              <a:buSzPct val="100000"/>
              <a:defRPr sz="4200">
                <a:solidFill>
                  <a:schemeClr val="accent1"/>
                </a:solidFill>
              </a:defRPr>
            </a:lvl5pPr>
            <a:lvl6pPr lvl="5">
              <a:spcBef>
                <a:spcPts val="0"/>
              </a:spcBef>
              <a:buClr>
                <a:schemeClr val="accent1"/>
              </a:buClr>
              <a:buSzPct val="100000"/>
              <a:defRPr sz="4200">
                <a:solidFill>
                  <a:schemeClr val="accent1"/>
                </a:solidFill>
              </a:defRPr>
            </a:lvl6pPr>
            <a:lvl7pPr lvl="6">
              <a:spcBef>
                <a:spcPts val="0"/>
              </a:spcBef>
              <a:buClr>
                <a:schemeClr val="accent1"/>
              </a:buClr>
              <a:buSzPct val="100000"/>
              <a:defRPr sz="4200">
                <a:solidFill>
                  <a:schemeClr val="accent1"/>
                </a:solidFill>
              </a:defRPr>
            </a:lvl7pPr>
            <a:lvl8pPr lvl="7">
              <a:spcBef>
                <a:spcPts val="0"/>
              </a:spcBef>
              <a:buClr>
                <a:schemeClr val="accent1"/>
              </a:buClr>
              <a:buSzPct val="100000"/>
              <a:defRPr sz="4200">
                <a:solidFill>
                  <a:schemeClr val="accent1"/>
                </a:solidFill>
              </a:defRPr>
            </a:lvl8pPr>
            <a:lvl9pPr lvl="8">
              <a:spcBef>
                <a:spcPts val="0"/>
              </a:spcBef>
              <a:buClr>
                <a:schemeClr val="accent1"/>
              </a:buClr>
              <a:buSzPct val="100000"/>
              <a:defRPr sz="4200">
                <a:solidFill>
                  <a:schemeClr val="accent1"/>
                </a:solidFill>
              </a:defRPr>
            </a:lvl9pPr>
          </a:lstStyle>
          <a:p/>
        </p:txBody>
      </p:sp>
      <p:sp>
        <p:nvSpPr>
          <p:cNvPr id="13" name="Shape 13"/>
          <p:cNvSpPr txBox="1"/>
          <p:nvPr>
            <p:ph idx="1" type="subTitle"/>
          </p:nvPr>
        </p:nvSpPr>
        <p:spPr>
          <a:xfrm>
            <a:off x="512700" y="3840639"/>
            <a:ext cx="8118600" cy="787500"/>
          </a:xfrm>
          <a:prstGeom prst="rect">
            <a:avLst/>
          </a:prstGeom>
        </p:spPr>
        <p:txBody>
          <a:bodyPr anchorCtr="0" anchor="t" bIns="91425" lIns="91425" rIns="91425" tIns="91425"/>
          <a:lstStyle>
            <a:lvl1pPr lvl="0">
              <a:lnSpc>
                <a:spcPct val="100000"/>
              </a:lnSpc>
              <a:spcBef>
                <a:spcPts val="0"/>
              </a:spcBef>
              <a:spcAft>
                <a:spcPts val="0"/>
              </a:spcAft>
              <a:buClr>
                <a:schemeClr val="accent2"/>
              </a:buClr>
              <a:buSzPct val="100000"/>
              <a:buNone/>
              <a:defRPr sz="2400">
                <a:solidFill>
                  <a:schemeClr val="accent2"/>
                </a:solidFill>
              </a:defRPr>
            </a:lvl1pPr>
            <a:lvl2pPr lvl="1">
              <a:lnSpc>
                <a:spcPct val="100000"/>
              </a:lnSpc>
              <a:spcBef>
                <a:spcPts val="0"/>
              </a:spcBef>
              <a:spcAft>
                <a:spcPts val="0"/>
              </a:spcAft>
              <a:buClr>
                <a:schemeClr val="accent2"/>
              </a:buClr>
              <a:buSzPct val="100000"/>
              <a:buNone/>
              <a:defRPr sz="2400">
                <a:solidFill>
                  <a:schemeClr val="accent2"/>
                </a:solidFill>
              </a:defRPr>
            </a:lvl2pPr>
            <a:lvl3pPr lvl="2">
              <a:lnSpc>
                <a:spcPct val="100000"/>
              </a:lnSpc>
              <a:spcBef>
                <a:spcPts val="0"/>
              </a:spcBef>
              <a:spcAft>
                <a:spcPts val="0"/>
              </a:spcAft>
              <a:buClr>
                <a:schemeClr val="accent2"/>
              </a:buClr>
              <a:buSzPct val="100000"/>
              <a:buNone/>
              <a:defRPr sz="2400">
                <a:solidFill>
                  <a:schemeClr val="accent2"/>
                </a:solidFill>
              </a:defRPr>
            </a:lvl3pPr>
            <a:lvl4pPr lvl="3">
              <a:lnSpc>
                <a:spcPct val="100000"/>
              </a:lnSpc>
              <a:spcBef>
                <a:spcPts val="0"/>
              </a:spcBef>
              <a:spcAft>
                <a:spcPts val="0"/>
              </a:spcAft>
              <a:buClr>
                <a:schemeClr val="accent2"/>
              </a:buClr>
              <a:buSzPct val="100000"/>
              <a:buNone/>
              <a:defRPr sz="2400">
                <a:solidFill>
                  <a:schemeClr val="accent2"/>
                </a:solidFill>
              </a:defRPr>
            </a:lvl4pPr>
            <a:lvl5pPr lvl="4">
              <a:lnSpc>
                <a:spcPct val="100000"/>
              </a:lnSpc>
              <a:spcBef>
                <a:spcPts val="0"/>
              </a:spcBef>
              <a:spcAft>
                <a:spcPts val="0"/>
              </a:spcAft>
              <a:buClr>
                <a:schemeClr val="accent2"/>
              </a:buClr>
              <a:buSzPct val="100000"/>
              <a:buNone/>
              <a:defRPr sz="2400">
                <a:solidFill>
                  <a:schemeClr val="accent2"/>
                </a:solidFill>
              </a:defRPr>
            </a:lvl5pPr>
            <a:lvl6pPr lvl="5">
              <a:lnSpc>
                <a:spcPct val="100000"/>
              </a:lnSpc>
              <a:spcBef>
                <a:spcPts val="0"/>
              </a:spcBef>
              <a:spcAft>
                <a:spcPts val="0"/>
              </a:spcAft>
              <a:buClr>
                <a:schemeClr val="accent2"/>
              </a:buClr>
              <a:buSzPct val="100000"/>
              <a:buNone/>
              <a:defRPr sz="2400">
                <a:solidFill>
                  <a:schemeClr val="accent2"/>
                </a:solidFill>
              </a:defRPr>
            </a:lvl6pPr>
            <a:lvl7pPr lvl="6">
              <a:lnSpc>
                <a:spcPct val="100000"/>
              </a:lnSpc>
              <a:spcBef>
                <a:spcPts val="0"/>
              </a:spcBef>
              <a:spcAft>
                <a:spcPts val="0"/>
              </a:spcAft>
              <a:buClr>
                <a:schemeClr val="accent2"/>
              </a:buClr>
              <a:buSzPct val="100000"/>
              <a:buNone/>
              <a:defRPr sz="2400">
                <a:solidFill>
                  <a:schemeClr val="accent2"/>
                </a:solidFill>
              </a:defRPr>
            </a:lvl7pPr>
            <a:lvl8pPr lvl="7">
              <a:lnSpc>
                <a:spcPct val="100000"/>
              </a:lnSpc>
              <a:spcBef>
                <a:spcPts val="0"/>
              </a:spcBef>
              <a:spcAft>
                <a:spcPts val="0"/>
              </a:spcAft>
              <a:buClr>
                <a:schemeClr val="accent2"/>
              </a:buClr>
              <a:buSzPct val="100000"/>
              <a:buNone/>
              <a:defRPr sz="2400">
                <a:solidFill>
                  <a:schemeClr val="accent2"/>
                </a:solidFill>
              </a:defRPr>
            </a:lvl8pPr>
            <a:lvl9pPr lvl="8">
              <a:lnSpc>
                <a:spcPct val="100000"/>
              </a:lnSpc>
              <a:spcBef>
                <a:spcPts val="0"/>
              </a:spcBef>
              <a:spcAft>
                <a:spcPts val="0"/>
              </a:spcAft>
              <a:buClr>
                <a:schemeClr val="accent2"/>
              </a:buClr>
              <a:buSzPct val="100000"/>
              <a:buNone/>
              <a:defRPr sz="2400">
                <a:solidFill>
                  <a:schemeClr val="accent2"/>
                </a:solidFill>
              </a:defRPr>
            </a:lvl9pPr>
          </a:lstStyle>
          <a:p/>
        </p:txBody>
      </p:sp>
      <p:sp>
        <p:nvSpPr>
          <p:cNvPr id="14" name="Shape 14"/>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GB">
                <a:solidFill>
                  <a:schemeClr val="accent1"/>
                </a:solidFill>
              </a:rPr>
              <a:t>‹#›</a:t>
            </a:fl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Big number">
    <p:spTree>
      <p:nvGrpSpPr>
        <p:cNvPr id="49" name="Shape 49"/>
        <p:cNvGrpSpPr/>
        <p:nvPr/>
      </p:nvGrpSpPr>
      <p:grpSpPr>
        <a:xfrm>
          <a:off x="0" y="0"/>
          <a:ext cx="0" cy="0"/>
          <a:chOff x="0" y="0"/>
          <a:chExt cx="0" cy="0"/>
        </a:xfrm>
      </p:grpSpPr>
      <p:sp>
        <p:nvSpPr>
          <p:cNvPr id="50" name="Shape 50"/>
          <p:cNvSpPr txBox="1"/>
          <p:nvPr>
            <p:ph type="title"/>
          </p:nvPr>
        </p:nvSpPr>
        <p:spPr>
          <a:xfrm>
            <a:off x="311700" y="1039650"/>
            <a:ext cx="8520600" cy="2106300"/>
          </a:xfrm>
          <a:prstGeom prst="rect">
            <a:avLst/>
          </a:prstGeom>
        </p:spPr>
        <p:txBody>
          <a:bodyPr anchorCtr="0" anchor="b" bIns="91425" lIns="91425" rIns="91425" tIns="91425"/>
          <a:lstStyle>
            <a:lvl1pPr lvl="0" algn="ctr">
              <a:spcBef>
                <a:spcPts val="0"/>
              </a:spcBef>
              <a:buSzPct val="100000"/>
              <a:defRPr b="1" sz="14000"/>
            </a:lvl1pPr>
            <a:lvl2pPr lvl="1" algn="ctr">
              <a:spcBef>
                <a:spcPts val="0"/>
              </a:spcBef>
              <a:buSzPct val="100000"/>
              <a:defRPr b="1" sz="14000"/>
            </a:lvl2pPr>
            <a:lvl3pPr lvl="2" algn="ctr">
              <a:spcBef>
                <a:spcPts val="0"/>
              </a:spcBef>
              <a:buSzPct val="100000"/>
              <a:defRPr b="1" sz="14000"/>
            </a:lvl3pPr>
            <a:lvl4pPr lvl="3" algn="ctr">
              <a:spcBef>
                <a:spcPts val="0"/>
              </a:spcBef>
              <a:buSzPct val="100000"/>
              <a:defRPr b="1" sz="14000"/>
            </a:lvl4pPr>
            <a:lvl5pPr lvl="4" algn="ctr">
              <a:spcBef>
                <a:spcPts val="0"/>
              </a:spcBef>
              <a:buSzPct val="100000"/>
              <a:defRPr b="1" sz="14000"/>
            </a:lvl5pPr>
            <a:lvl6pPr lvl="5" algn="ctr">
              <a:spcBef>
                <a:spcPts val="0"/>
              </a:spcBef>
              <a:buSzPct val="100000"/>
              <a:defRPr b="1" sz="14000"/>
            </a:lvl6pPr>
            <a:lvl7pPr lvl="6" algn="ctr">
              <a:spcBef>
                <a:spcPts val="0"/>
              </a:spcBef>
              <a:buSzPct val="100000"/>
              <a:defRPr b="1" sz="14000"/>
            </a:lvl7pPr>
            <a:lvl8pPr lvl="7" algn="ctr">
              <a:spcBef>
                <a:spcPts val="0"/>
              </a:spcBef>
              <a:buSzPct val="100000"/>
              <a:defRPr b="1" sz="14000"/>
            </a:lvl8pPr>
            <a:lvl9pPr lvl="8" algn="ctr">
              <a:spcBef>
                <a:spcPts val="0"/>
              </a:spcBef>
              <a:buSzPct val="100000"/>
              <a:defRPr b="1" sz="14000"/>
            </a:lvl9pPr>
          </a:lstStyle>
          <a:p/>
        </p:txBody>
      </p:sp>
      <p:sp>
        <p:nvSpPr>
          <p:cNvPr id="51" name="Shape 51"/>
          <p:cNvSpPr txBox="1"/>
          <p:nvPr>
            <p:ph idx="1" type="body"/>
          </p:nvPr>
        </p:nvSpPr>
        <p:spPr>
          <a:xfrm>
            <a:off x="311700" y="3228425"/>
            <a:ext cx="8520600" cy="1300800"/>
          </a:xfrm>
          <a:prstGeom prst="rect">
            <a:avLst/>
          </a:prstGeom>
        </p:spPr>
        <p:txBody>
          <a:bodyPr anchorCtr="0" anchor="t" bIns="91425" lIns="91425" rIns="91425" tIns="91425"/>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p:txBody>
      </p:sp>
      <p:sp>
        <p:nvSpPr>
          <p:cNvPr id="52" name="Shape 52"/>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GB"/>
              <a:t>‹#›</a:t>
            </a:fl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53" name="Shape 53"/>
        <p:cNvGrpSpPr/>
        <p:nvPr/>
      </p:nvGrpSpPr>
      <p:grpSpPr>
        <a:xfrm>
          <a:off x="0" y="0"/>
          <a:ext cx="0" cy="0"/>
          <a:chOff x="0" y="0"/>
          <a:chExt cx="0" cy="0"/>
        </a:xfrm>
      </p:grpSpPr>
      <p:sp>
        <p:nvSpPr>
          <p:cNvPr id="54" name="Shape 54"/>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GB"/>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Section header">
    <p:bg>
      <p:bgPr>
        <a:solidFill>
          <a:schemeClr val="dk1"/>
        </a:solidFill>
      </p:bgPr>
    </p:bg>
    <p:spTree>
      <p:nvGrpSpPr>
        <p:cNvPr id="15" name="Shape 15"/>
        <p:cNvGrpSpPr/>
        <p:nvPr/>
      </p:nvGrpSpPr>
      <p:grpSpPr>
        <a:xfrm>
          <a:off x="0" y="0"/>
          <a:ext cx="0" cy="0"/>
          <a:chOff x="0" y="0"/>
          <a:chExt cx="0" cy="0"/>
        </a:xfrm>
      </p:grpSpPr>
      <p:cxnSp>
        <p:nvCxnSpPr>
          <p:cNvPr id="16" name="Shape 16"/>
          <p:cNvCxnSpPr/>
          <p:nvPr/>
        </p:nvCxnSpPr>
        <p:spPr>
          <a:xfrm>
            <a:off x="641934" y="3597500"/>
            <a:ext cx="390299" cy="0"/>
          </a:xfrm>
          <a:prstGeom prst="straightConnector1">
            <a:avLst/>
          </a:prstGeom>
          <a:noFill/>
          <a:ln cap="flat" cmpd="sng" w="28575">
            <a:solidFill>
              <a:schemeClr val="lt2"/>
            </a:solidFill>
            <a:prstDash val="solid"/>
            <a:round/>
            <a:headEnd len="med" w="med" type="none"/>
            <a:tailEnd len="med" w="med" type="none"/>
          </a:ln>
        </p:spPr>
      </p:cxnSp>
      <p:sp>
        <p:nvSpPr>
          <p:cNvPr id="17" name="Shape 17"/>
          <p:cNvSpPr txBox="1"/>
          <p:nvPr>
            <p:ph type="title"/>
          </p:nvPr>
        </p:nvSpPr>
        <p:spPr>
          <a:xfrm>
            <a:off x="512700" y="1893300"/>
            <a:ext cx="8118600" cy="1522800"/>
          </a:xfrm>
          <a:prstGeom prst="rect">
            <a:avLst/>
          </a:prstGeom>
        </p:spPr>
        <p:txBody>
          <a:bodyPr anchorCtr="0" anchor="b" bIns="91425" lIns="91425" rIns="91425" tIns="91425"/>
          <a:lstStyle>
            <a:lvl1pPr lvl="0">
              <a:spcBef>
                <a:spcPts val="0"/>
              </a:spcBef>
              <a:buClr>
                <a:schemeClr val="accent1"/>
              </a:buClr>
              <a:buSzPct val="100000"/>
              <a:defRPr sz="6000">
                <a:solidFill>
                  <a:schemeClr val="accent1"/>
                </a:solidFill>
              </a:defRPr>
            </a:lvl1pPr>
            <a:lvl2pPr lvl="1">
              <a:spcBef>
                <a:spcPts val="0"/>
              </a:spcBef>
              <a:buClr>
                <a:schemeClr val="accent1"/>
              </a:buClr>
              <a:buSzPct val="100000"/>
              <a:defRPr sz="6000">
                <a:solidFill>
                  <a:schemeClr val="accent1"/>
                </a:solidFill>
              </a:defRPr>
            </a:lvl2pPr>
            <a:lvl3pPr lvl="2">
              <a:spcBef>
                <a:spcPts val="0"/>
              </a:spcBef>
              <a:buClr>
                <a:schemeClr val="accent1"/>
              </a:buClr>
              <a:buSzPct val="100000"/>
              <a:defRPr sz="6000">
                <a:solidFill>
                  <a:schemeClr val="accent1"/>
                </a:solidFill>
              </a:defRPr>
            </a:lvl3pPr>
            <a:lvl4pPr lvl="3">
              <a:spcBef>
                <a:spcPts val="0"/>
              </a:spcBef>
              <a:buClr>
                <a:schemeClr val="accent1"/>
              </a:buClr>
              <a:buSzPct val="100000"/>
              <a:defRPr sz="6000">
                <a:solidFill>
                  <a:schemeClr val="accent1"/>
                </a:solidFill>
              </a:defRPr>
            </a:lvl4pPr>
            <a:lvl5pPr lvl="4">
              <a:spcBef>
                <a:spcPts val="0"/>
              </a:spcBef>
              <a:buClr>
                <a:schemeClr val="accent1"/>
              </a:buClr>
              <a:buSzPct val="100000"/>
              <a:defRPr sz="6000">
                <a:solidFill>
                  <a:schemeClr val="accent1"/>
                </a:solidFill>
              </a:defRPr>
            </a:lvl5pPr>
            <a:lvl6pPr lvl="5">
              <a:spcBef>
                <a:spcPts val="0"/>
              </a:spcBef>
              <a:buClr>
                <a:schemeClr val="accent1"/>
              </a:buClr>
              <a:buSzPct val="100000"/>
              <a:defRPr sz="6000">
                <a:solidFill>
                  <a:schemeClr val="accent1"/>
                </a:solidFill>
              </a:defRPr>
            </a:lvl6pPr>
            <a:lvl7pPr lvl="6">
              <a:spcBef>
                <a:spcPts val="0"/>
              </a:spcBef>
              <a:buClr>
                <a:schemeClr val="accent1"/>
              </a:buClr>
              <a:buSzPct val="100000"/>
              <a:defRPr sz="6000">
                <a:solidFill>
                  <a:schemeClr val="accent1"/>
                </a:solidFill>
              </a:defRPr>
            </a:lvl7pPr>
            <a:lvl8pPr lvl="7">
              <a:spcBef>
                <a:spcPts val="0"/>
              </a:spcBef>
              <a:buClr>
                <a:schemeClr val="accent1"/>
              </a:buClr>
              <a:buSzPct val="100000"/>
              <a:defRPr sz="6000">
                <a:solidFill>
                  <a:schemeClr val="accent1"/>
                </a:solidFill>
              </a:defRPr>
            </a:lvl8pPr>
            <a:lvl9pPr lvl="8">
              <a:spcBef>
                <a:spcPts val="0"/>
              </a:spcBef>
              <a:buClr>
                <a:schemeClr val="accent1"/>
              </a:buClr>
              <a:buSzPct val="100000"/>
              <a:defRPr sz="6000">
                <a:solidFill>
                  <a:schemeClr val="accent1"/>
                </a:solidFill>
              </a:defRPr>
            </a:lvl9pPr>
          </a:lstStyle>
          <a:p/>
        </p:txBody>
      </p:sp>
      <p:sp>
        <p:nvSpPr>
          <p:cNvPr id="18" name="Shape 18"/>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GB">
                <a:solidFill>
                  <a:schemeClr val="accent1"/>
                </a:solidFill>
              </a:rPr>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19" name="Shape 19"/>
        <p:cNvGrpSpPr/>
        <p:nvPr/>
      </p:nvGrpSpPr>
      <p:grpSpPr>
        <a:xfrm>
          <a:off x="0" y="0"/>
          <a:ext cx="0" cy="0"/>
          <a:chOff x="0" y="0"/>
          <a:chExt cx="0" cy="0"/>
        </a:xfrm>
      </p:grpSpPr>
      <p:sp>
        <p:nvSpPr>
          <p:cNvPr id="20" name="Shape 20"/>
          <p:cNvSpPr/>
          <p:nvPr/>
        </p:nvSpPr>
        <p:spPr>
          <a:xfrm>
            <a:off x="0" y="5045700"/>
            <a:ext cx="9144000" cy="97800"/>
          </a:xfrm>
          <a:prstGeom prst="rect">
            <a:avLst/>
          </a:prstGeom>
          <a:solidFill>
            <a:schemeClr val="lt2"/>
          </a:solidFill>
          <a:ln>
            <a:noFill/>
          </a:ln>
        </p:spPr>
        <p:txBody>
          <a:bodyPr anchorCtr="0" anchor="ctr" bIns="91425" lIns="91425" rIns="91425" tIns="91425">
            <a:noAutofit/>
          </a:bodyPr>
          <a:lstStyle/>
          <a:p>
            <a:pPr lvl="0">
              <a:spcBef>
                <a:spcPts val="0"/>
              </a:spcBef>
              <a:buNone/>
            </a:pPr>
            <a:r>
              <a:t/>
            </a:r>
            <a:endParaRPr/>
          </a:p>
        </p:txBody>
      </p:sp>
      <p:sp>
        <p:nvSpPr>
          <p:cNvPr id="21" name="Shape 21"/>
          <p:cNvSpPr txBox="1"/>
          <p:nvPr>
            <p:ph type="title"/>
          </p:nvPr>
        </p:nvSpPr>
        <p:spPr>
          <a:xfrm>
            <a:off x="311700" y="445025"/>
            <a:ext cx="8520600" cy="6132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2" name="Shape 22"/>
          <p:cNvSpPr txBox="1"/>
          <p:nvPr>
            <p:ph idx="1" type="body"/>
          </p:nvPr>
        </p:nvSpPr>
        <p:spPr>
          <a:xfrm>
            <a:off x="311700" y="1171600"/>
            <a:ext cx="8520600" cy="33972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3" name="Shape 23"/>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GB"/>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and two columns">
    <p:spTree>
      <p:nvGrpSpPr>
        <p:cNvPr id="24" name="Shape 24"/>
        <p:cNvGrpSpPr/>
        <p:nvPr/>
      </p:nvGrpSpPr>
      <p:grpSpPr>
        <a:xfrm>
          <a:off x="0" y="0"/>
          <a:ext cx="0" cy="0"/>
          <a:chOff x="0" y="0"/>
          <a:chExt cx="0" cy="0"/>
        </a:xfrm>
      </p:grpSpPr>
      <p:sp>
        <p:nvSpPr>
          <p:cNvPr id="25" name="Shape 25"/>
          <p:cNvSpPr txBox="1"/>
          <p:nvPr>
            <p:ph type="title"/>
          </p:nvPr>
        </p:nvSpPr>
        <p:spPr>
          <a:xfrm>
            <a:off x="311700" y="445025"/>
            <a:ext cx="8520600" cy="6132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6" name="Shape 26"/>
          <p:cNvSpPr txBox="1"/>
          <p:nvPr>
            <p:ph idx="1" type="body"/>
          </p:nvPr>
        </p:nvSpPr>
        <p:spPr>
          <a:xfrm>
            <a:off x="311700" y="1171675"/>
            <a:ext cx="3999900" cy="3397200"/>
          </a:xfrm>
          <a:prstGeom prst="rect">
            <a:avLst/>
          </a:prstGeom>
        </p:spPr>
        <p:txBody>
          <a:bodyPr anchorCtr="0" anchor="t" bIns="91425" lIns="91425" rIns="91425" tIns="91425"/>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27" name="Shape 27"/>
          <p:cNvSpPr txBox="1"/>
          <p:nvPr>
            <p:ph idx="2" type="body"/>
          </p:nvPr>
        </p:nvSpPr>
        <p:spPr>
          <a:xfrm>
            <a:off x="4832400" y="1171675"/>
            <a:ext cx="3999900" cy="3397200"/>
          </a:xfrm>
          <a:prstGeom prst="rect">
            <a:avLst/>
          </a:prstGeom>
        </p:spPr>
        <p:txBody>
          <a:bodyPr anchorCtr="0" anchor="t" bIns="91425" lIns="91425" rIns="91425" tIns="91425"/>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28" name="Shape 28"/>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GB"/>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29" name="Shape 29"/>
        <p:cNvGrpSpPr/>
        <p:nvPr/>
      </p:nvGrpSpPr>
      <p:grpSpPr>
        <a:xfrm>
          <a:off x="0" y="0"/>
          <a:ext cx="0" cy="0"/>
          <a:chOff x="0" y="0"/>
          <a:chExt cx="0" cy="0"/>
        </a:xfrm>
      </p:grpSpPr>
      <p:sp>
        <p:nvSpPr>
          <p:cNvPr id="30" name="Shape 30"/>
          <p:cNvSpPr txBox="1"/>
          <p:nvPr>
            <p:ph type="title"/>
          </p:nvPr>
        </p:nvSpPr>
        <p:spPr>
          <a:xfrm>
            <a:off x="311700" y="445025"/>
            <a:ext cx="8520600" cy="6132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31" name="Shape 31"/>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GB"/>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One column text">
    <p:spTree>
      <p:nvGrpSpPr>
        <p:cNvPr id="32" name="Shape 32"/>
        <p:cNvGrpSpPr/>
        <p:nvPr/>
      </p:nvGrpSpPr>
      <p:grpSpPr>
        <a:xfrm>
          <a:off x="0" y="0"/>
          <a:ext cx="0" cy="0"/>
          <a:chOff x="0" y="0"/>
          <a:chExt cx="0" cy="0"/>
        </a:xfrm>
      </p:grpSpPr>
      <p:sp>
        <p:nvSpPr>
          <p:cNvPr id="33" name="Shape 33"/>
          <p:cNvSpPr txBox="1"/>
          <p:nvPr>
            <p:ph type="title"/>
          </p:nvPr>
        </p:nvSpPr>
        <p:spPr>
          <a:xfrm>
            <a:off x="311700" y="555600"/>
            <a:ext cx="2808000" cy="755700"/>
          </a:xfrm>
          <a:prstGeom prst="rect">
            <a:avLst/>
          </a:prstGeom>
        </p:spPr>
        <p:txBody>
          <a:bodyPr anchorCtr="0" anchor="b" bIns="91425" lIns="91425" rIns="91425" tIns="91425"/>
          <a:lstStyle>
            <a:lvl1pPr lvl="0">
              <a:spcBef>
                <a:spcPts val="0"/>
              </a:spcBef>
              <a:buSzPct val="100000"/>
              <a:defRPr sz="2400"/>
            </a:lvl1pPr>
            <a:lvl2pPr lvl="1">
              <a:spcBef>
                <a:spcPts val="0"/>
              </a:spcBef>
              <a:buSzPct val="100000"/>
              <a:defRPr sz="2400"/>
            </a:lvl2pPr>
            <a:lvl3pPr lvl="2">
              <a:spcBef>
                <a:spcPts val="0"/>
              </a:spcBef>
              <a:buSzPct val="100000"/>
              <a:defRPr sz="2400"/>
            </a:lvl3pPr>
            <a:lvl4pPr lvl="3">
              <a:spcBef>
                <a:spcPts val="0"/>
              </a:spcBef>
              <a:buSzPct val="100000"/>
              <a:defRPr sz="2400"/>
            </a:lvl4pPr>
            <a:lvl5pPr lvl="4">
              <a:spcBef>
                <a:spcPts val="0"/>
              </a:spcBef>
              <a:buSzPct val="100000"/>
              <a:defRPr sz="2400"/>
            </a:lvl5pPr>
            <a:lvl6pPr lvl="5">
              <a:spcBef>
                <a:spcPts val="0"/>
              </a:spcBef>
              <a:buSzPct val="100000"/>
              <a:defRPr sz="2400"/>
            </a:lvl6pPr>
            <a:lvl7pPr lvl="6">
              <a:spcBef>
                <a:spcPts val="0"/>
              </a:spcBef>
              <a:buSzPct val="100000"/>
              <a:defRPr sz="2400"/>
            </a:lvl7pPr>
            <a:lvl8pPr lvl="7">
              <a:spcBef>
                <a:spcPts val="0"/>
              </a:spcBef>
              <a:buSzPct val="100000"/>
              <a:defRPr sz="2400"/>
            </a:lvl8pPr>
            <a:lvl9pPr lvl="8">
              <a:spcBef>
                <a:spcPts val="0"/>
              </a:spcBef>
              <a:buSzPct val="100000"/>
              <a:defRPr sz="2400"/>
            </a:lvl9pPr>
          </a:lstStyle>
          <a:p/>
        </p:txBody>
      </p:sp>
      <p:sp>
        <p:nvSpPr>
          <p:cNvPr id="34" name="Shape 34"/>
          <p:cNvSpPr txBox="1"/>
          <p:nvPr>
            <p:ph idx="1" type="body"/>
          </p:nvPr>
        </p:nvSpPr>
        <p:spPr>
          <a:xfrm>
            <a:off x="311700" y="1389600"/>
            <a:ext cx="2808000" cy="3179400"/>
          </a:xfrm>
          <a:prstGeom prst="rect">
            <a:avLst/>
          </a:prstGeom>
        </p:spPr>
        <p:txBody>
          <a:bodyPr anchorCtr="0" anchor="t" bIns="91425" lIns="91425" rIns="91425" tIns="91425"/>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35" name="Shape 35"/>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GB"/>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Main point">
    <p:bg>
      <p:bgPr>
        <a:solidFill>
          <a:schemeClr val="lt2"/>
        </a:solidFill>
      </p:bgPr>
    </p:bg>
    <p:spTree>
      <p:nvGrpSpPr>
        <p:cNvPr id="36" name="Shape 36"/>
        <p:cNvGrpSpPr/>
        <p:nvPr/>
      </p:nvGrpSpPr>
      <p:grpSpPr>
        <a:xfrm>
          <a:off x="0" y="0"/>
          <a:ext cx="0" cy="0"/>
          <a:chOff x="0" y="0"/>
          <a:chExt cx="0" cy="0"/>
        </a:xfrm>
      </p:grpSpPr>
      <p:sp>
        <p:nvSpPr>
          <p:cNvPr id="37" name="Shape 37"/>
          <p:cNvSpPr txBox="1"/>
          <p:nvPr>
            <p:ph type="title"/>
          </p:nvPr>
        </p:nvSpPr>
        <p:spPr>
          <a:xfrm>
            <a:off x="490250" y="526350"/>
            <a:ext cx="5604000" cy="4090800"/>
          </a:xfrm>
          <a:prstGeom prst="rect">
            <a:avLst/>
          </a:prstGeom>
        </p:spPr>
        <p:txBody>
          <a:bodyPr anchorCtr="0" anchor="ctr" bIns="91425" lIns="91425" rIns="91425" tIns="91425"/>
          <a:lstStyle>
            <a:lvl1pPr lvl="0">
              <a:spcBef>
                <a:spcPts val="0"/>
              </a:spcBef>
              <a:buClr>
                <a:schemeClr val="accent1"/>
              </a:buClr>
              <a:buSzPct val="100000"/>
              <a:defRPr sz="5400">
                <a:solidFill>
                  <a:schemeClr val="accent1"/>
                </a:solidFill>
              </a:defRPr>
            </a:lvl1pPr>
            <a:lvl2pPr lvl="1">
              <a:spcBef>
                <a:spcPts val="0"/>
              </a:spcBef>
              <a:buClr>
                <a:schemeClr val="accent1"/>
              </a:buClr>
              <a:buSzPct val="100000"/>
              <a:defRPr sz="5400">
                <a:solidFill>
                  <a:schemeClr val="accent1"/>
                </a:solidFill>
              </a:defRPr>
            </a:lvl2pPr>
            <a:lvl3pPr lvl="2">
              <a:spcBef>
                <a:spcPts val="0"/>
              </a:spcBef>
              <a:buClr>
                <a:schemeClr val="accent1"/>
              </a:buClr>
              <a:buSzPct val="100000"/>
              <a:defRPr sz="5400">
                <a:solidFill>
                  <a:schemeClr val="accent1"/>
                </a:solidFill>
              </a:defRPr>
            </a:lvl3pPr>
            <a:lvl4pPr lvl="3">
              <a:spcBef>
                <a:spcPts val="0"/>
              </a:spcBef>
              <a:buClr>
                <a:schemeClr val="accent1"/>
              </a:buClr>
              <a:buSzPct val="100000"/>
              <a:defRPr sz="5400">
                <a:solidFill>
                  <a:schemeClr val="accent1"/>
                </a:solidFill>
              </a:defRPr>
            </a:lvl4pPr>
            <a:lvl5pPr lvl="4">
              <a:spcBef>
                <a:spcPts val="0"/>
              </a:spcBef>
              <a:buClr>
                <a:schemeClr val="accent1"/>
              </a:buClr>
              <a:buSzPct val="100000"/>
              <a:defRPr sz="5400">
                <a:solidFill>
                  <a:schemeClr val="accent1"/>
                </a:solidFill>
              </a:defRPr>
            </a:lvl5pPr>
            <a:lvl6pPr lvl="5">
              <a:spcBef>
                <a:spcPts val="0"/>
              </a:spcBef>
              <a:buClr>
                <a:schemeClr val="accent1"/>
              </a:buClr>
              <a:buSzPct val="100000"/>
              <a:defRPr sz="5400">
                <a:solidFill>
                  <a:schemeClr val="accent1"/>
                </a:solidFill>
              </a:defRPr>
            </a:lvl6pPr>
            <a:lvl7pPr lvl="6">
              <a:spcBef>
                <a:spcPts val="0"/>
              </a:spcBef>
              <a:buClr>
                <a:schemeClr val="accent1"/>
              </a:buClr>
              <a:buSzPct val="100000"/>
              <a:defRPr sz="5400">
                <a:solidFill>
                  <a:schemeClr val="accent1"/>
                </a:solidFill>
              </a:defRPr>
            </a:lvl7pPr>
            <a:lvl8pPr lvl="7">
              <a:spcBef>
                <a:spcPts val="0"/>
              </a:spcBef>
              <a:buClr>
                <a:schemeClr val="accent1"/>
              </a:buClr>
              <a:buSzPct val="100000"/>
              <a:defRPr sz="5400">
                <a:solidFill>
                  <a:schemeClr val="accent1"/>
                </a:solidFill>
              </a:defRPr>
            </a:lvl8pPr>
            <a:lvl9pPr lvl="8">
              <a:spcBef>
                <a:spcPts val="0"/>
              </a:spcBef>
              <a:buClr>
                <a:schemeClr val="accent1"/>
              </a:buClr>
              <a:buSzPct val="100000"/>
              <a:defRPr sz="5400">
                <a:solidFill>
                  <a:schemeClr val="accent1"/>
                </a:solidFill>
              </a:defRPr>
            </a:lvl9pPr>
          </a:lstStyle>
          <a:p/>
        </p:txBody>
      </p:sp>
      <p:sp>
        <p:nvSpPr>
          <p:cNvPr id="38" name="Shape 38"/>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GB">
                <a:solidFill>
                  <a:schemeClr val="accent1"/>
                </a:solidFill>
              </a:rPr>
              <a:t>‹#›</a:t>
            </a:fl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Section title and description">
    <p:spTree>
      <p:nvGrpSpPr>
        <p:cNvPr id="39" name="Shape 39"/>
        <p:cNvGrpSpPr/>
        <p:nvPr/>
      </p:nvGrpSpPr>
      <p:grpSpPr>
        <a:xfrm>
          <a:off x="0" y="0"/>
          <a:ext cx="0" cy="0"/>
          <a:chOff x="0" y="0"/>
          <a:chExt cx="0" cy="0"/>
        </a:xfrm>
      </p:grpSpPr>
      <p:sp>
        <p:nvSpPr>
          <p:cNvPr id="40" name="Shape 40"/>
          <p:cNvSpPr/>
          <p:nvPr/>
        </p:nvSpPr>
        <p:spPr>
          <a:xfrm>
            <a:off x="4572000" y="-25"/>
            <a:ext cx="4572000" cy="5143500"/>
          </a:xfrm>
          <a:prstGeom prst="rect">
            <a:avLst/>
          </a:prstGeom>
          <a:solidFill>
            <a:schemeClr val="dk1"/>
          </a:solidFill>
          <a:ln>
            <a:noFill/>
          </a:ln>
        </p:spPr>
        <p:txBody>
          <a:bodyPr anchorCtr="0" anchor="ctr" bIns="91425" lIns="91425" rIns="91425" tIns="91425">
            <a:noAutofit/>
          </a:bodyPr>
          <a:lstStyle/>
          <a:p>
            <a:pPr lvl="0">
              <a:spcBef>
                <a:spcPts val="0"/>
              </a:spcBef>
              <a:buNone/>
            </a:pPr>
            <a:r>
              <a:t/>
            </a:r>
            <a:endParaRPr/>
          </a:p>
        </p:txBody>
      </p:sp>
      <p:cxnSp>
        <p:nvCxnSpPr>
          <p:cNvPr id="41" name="Shape 41"/>
          <p:cNvCxnSpPr/>
          <p:nvPr/>
        </p:nvCxnSpPr>
        <p:spPr>
          <a:xfrm>
            <a:off x="5029675" y="4495500"/>
            <a:ext cx="686400" cy="0"/>
          </a:xfrm>
          <a:prstGeom prst="straightConnector1">
            <a:avLst/>
          </a:prstGeom>
          <a:noFill/>
          <a:ln cap="flat" cmpd="sng" w="19050">
            <a:solidFill>
              <a:schemeClr val="lt2"/>
            </a:solidFill>
            <a:prstDash val="solid"/>
            <a:round/>
            <a:headEnd len="med" w="med" type="none"/>
            <a:tailEnd len="med" w="med" type="none"/>
          </a:ln>
        </p:spPr>
      </p:cxnSp>
      <p:sp>
        <p:nvSpPr>
          <p:cNvPr id="42" name="Shape 42"/>
          <p:cNvSpPr txBox="1"/>
          <p:nvPr>
            <p:ph type="title"/>
          </p:nvPr>
        </p:nvSpPr>
        <p:spPr>
          <a:xfrm>
            <a:off x="265500" y="1382350"/>
            <a:ext cx="4045200" cy="1333200"/>
          </a:xfrm>
          <a:prstGeom prst="rect">
            <a:avLst/>
          </a:prstGeom>
        </p:spPr>
        <p:txBody>
          <a:bodyPr anchorCtr="0" anchor="b" bIns="91425" lIns="91425" rIns="91425" tIns="91425"/>
          <a:lstStyle>
            <a:lvl1pPr lvl="0" algn="ctr">
              <a:spcBef>
                <a:spcPts val="0"/>
              </a:spcBef>
              <a:buClr>
                <a:schemeClr val="lt2"/>
              </a:buClr>
              <a:buSzPct val="100000"/>
              <a:defRPr sz="4200">
                <a:solidFill>
                  <a:schemeClr val="lt2"/>
                </a:solidFill>
              </a:defRPr>
            </a:lvl1pPr>
            <a:lvl2pPr lvl="1" algn="ctr">
              <a:spcBef>
                <a:spcPts val="0"/>
              </a:spcBef>
              <a:buClr>
                <a:schemeClr val="lt2"/>
              </a:buClr>
              <a:buSzPct val="100000"/>
              <a:defRPr sz="4200">
                <a:solidFill>
                  <a:schemeClr val="lt2"/>
                </a:solidFill>
              </a:defRPr>
            </a:lvl2pPr>
            <a:lvl3pPr lvl="2" algn="ctr">
              <a:spcBef>
                <a:spcPts val="0"/>
              </a:spcBef>
              <a:buClr>
                <a:schemeClr val="lt2"/>
              </a:buClr>
              <a:buSzPct val="100000"/>
              <a:defRPr sz="4200">
                <a:solidFill>
                  <a:schemeClr val="lt2"/>
                </a:solidFill>
              </a:defRPr>
            </a:lvl3pPr>
            <a:lvl4pPr lvl="3" algn="ctr">
              <a:spcBef>
                <a:spcPts val="0"/>
              </a:spcBef>
              <a:buClr>
                <a:schemeClr val="lt2"/>
              </a:buClr>
              <a:buSzPct val="100000"/>
              <a:defRPr sz="4200">
                <a:solidFill>
                  <a:schemeClr val="lt2"/>
                </a:solidFill>
              </a:defRPr>
            </a:lvl4pPr>
            <a:lvl5pPr lvl="4" algn="ctr">
              <a:spcBef>
                <a:spcPts val="0"/>
              </a:spcBef>
              <a:buClr>
                <a:schemeClr val="lt2"/>
              </a:buClr>
              <a:buSzPct val="100000"/>
              <a:defRPr sz="4200">
                <a:solidFill>
                  <a:schemeClr val="lt2"/>
                </a:solidFill>
              </a:defRPr>
            </a:lvl5pPr>
            <a:lvl6pPr lvl="5" algn="ctr">
              <a:spcBef>
                <a:spcPts val="0"/>
              </a:spcBef>
              <a:buClr>
                <a:schemeClr val="lt2"/>
              </a:buClr>
              <a:buSzPct val="100000"/>
              <a:defRPr sz="4200">
                <a:solidFill>
                  <a:schemeClr val="lt2"/>
                </a:solidFill>
              </a:defRPr>
            </a:lvl6pPr>
            <a:lvl7pPr lvl="6" algn="ctr">
              <a:spcBef>
                <a:spcPts val="0"/>
              </a:spcBef>
              <a:buClr>
                <a:schemeClr val="lt2"/>
              </a:buClr>
              <a:buSzPct val="100000"/>
              <a:defRPr sz="4200">
                <a:solidFill>
                  <a:schemeClr val="lt2"/>
                </a:solidFill>
              </a:defRPr>
            </a:lvl7pPr>
            <a:lvl8pPr lvl="7" algn="ctr">
              <a:spcBef>
                <a:spcPts val="0"/>
              </a:spcBef>
              <a:buClr>
                <a:schemeClr val="lt2"/>
              </a:buClr>
              <a:buSzPct val="100000"/>
              <a:defRPr sz="4200">
                <a:solidFill>
                  <a:schemeClr val="lt2"/>
                </a:solidFill>
              </a:defRPr>
            </a:lvl8pPr>
            <a:lvl9pPr lvl="8" algn="ctr">
              <a:spcBef>
                <a:spcPts val="0"/>
              </a:spcBef>
              <a:buClr>
                <a:schemeClr val="lt2"/>
              </a:buClr>
              <a:buSzPct val="100000"/>
              <a:defRPr sz="4200">
                <a:solidFill>
                  <a:schemeClr val="lt2"/>
                </a:solidFill>
              </a:defRPr>
            </a:lvl9pPr>
          </a:lstStyle>
          <a:p/>
        </p:txBody>
      </p:sp>
      <p:sp>
        <p:nvSpPr>
          <p:cNvPr id="43" name="Shape 43"/>
          <p:cNvSpPr txBox="1"/>
          <p:nvPr>
            <p:ph idx="1" type="subTitle"/>
          </p:nvPr>
        </p:nvSpPr>
        <p:spPr>
          <a:xfrm>
            <a:off x="265500" y="2769000"/>
            <a:ext cx="4045200" cy="1345500"/>
          </a:xfrm>
          <a:prstGeom prst="rect">
            <a:avLst/>
          </a:prstGeom>
        </p:spPr>
        <p:txBody>
          <a:bodyPr anchorCtr="0" anchor="t" bIns="91425" lIns="91425" rIns="91425" tIns="91425"/>
          <a:lstStyle>
            <a:lvl1pPr lvl="0" algn="ctr">
              <a:lnSpc>
                <a:spcPct val="100000"/>
              </a:lnSpc>
              <a:spcBef>
                <a:spcPts val="0"/>
              </a:spcBef>
              <a:spcAft>
                <a:spcPts val="0"/>
              </a:spcAft>
              <a:buSzPct val="100000"/>
              <a:buNone/>
              <a:defRPr sz="2100"/>
            </a:lvl1pPr>
            <a:lvl2pPr lvl="1" algn="ctr">
              <a:lnSpc>
                <a:spcPct val="100000"/>
              </a:lnSpc>
              <a:spcBef>
                <a:spcPts val="0"/>
              </a:spcBef>
              <a:spcAft>
                <a:spcPts val="0"/>
              </a:spcAft>
              <a:buSzPct val="100000"/>
              <a:buNone/>
              <a:defRPr sz="2100"/>
            </a:lvl2pPr>
            <a:lvl3pPr lvl="2" algn="ctr">
              <a:lnSpc>
                <a:spcPct val="100000"/>
              </a:lnSpc>
              <a:spcBef>
                <a:spcPts val="0"/>
              </a:spcBef>
              <a:spcAft>
                <a:spcPts val="0"/>
              </a:spcAft>
              <a:buSzPct val="100000"/>
              <a:buNone/>
              <a:defRPr sz="2100"/>
            </a:lvl3pPr>
            <a:lvl4pPr lvl="3" algn="ctr">
              <a:lnSpc>
                <a:spcPct val="100000"/>
              </a:lnSpc>
              <a:spcBef>
                <a:spcPts val="0"/>
              </a:spcBef>
              <a:spcAft>
                <a:spcPts val="0"/>
              </a:spcAft>
              <a:buSzPct val="100000"/>
              <a:buNone/>
              <a:defRPr sz="2100"/>
            </a:lvl4pPr>
            <a:lvl5pPr lvl="4" algn="ctr">
              <a:lnSpc>
                <a:spcPct val="100000"/>
              </a:lnSpc>
              <a:spcBef>
                <a:spcPts val="0"/>
              </a:spcBef>
              <a:spcAft>
                <a:spcPts val="0"/>
              </a:spcAft>
              <a:buSzPct val="100000"/>
              <a:buNone/>
              <a:defRPr sz="2100"/>
            </a:lvl5pPr>
            <a:lvl6pPr lvl="5" algn="ctr">
              <a:lnSpc>
                <a:spcPct val="100000"/>
              </a:lnSpc>
              <a:spcBef>
                <a:spcPts val="0"/>
              </a:spcBef>
              <a:spcAft>
                <a:spcPts val="0"/>
              </a:spcAft>
              <a:buSzPct val="100000"/>
              <a:buNone/>
              <a:defRPr sz="2100"/>
            </a:lvl6pPr>
            <a:lvl7pPr lvl="6" algn="ctr">
              <a:lnSpc>
                <a:spcPct val="100000"/>
              </a:lnSpc>
              <a:spcBef>
                <a:spcPts val="0"/>
              </a:spcBef>
              <a:spcAft>
                <a:spcPts val="0"/>
              </a:spcAft>
              <a:buSzPct val="100000"/>
              <a:buNone/>
              <a:defRPr sz="2100"/>
            </a:lvl7pPr>
            <a:lvl8pPr lvl="7" algn="ctr">
              <a:lnSpc>
                <a:spcPct val="100000"/>
              </a:lnSpc>
              <a:spcBef>
                <a:spcPts val="0"/>
              </a:spcBef>
              <a:spcAft>
                <a:spcPts val="0"/>
              </a:spcAft>
              <a:buSzPct val="100000"/>
              <a:buNone/>
              <a:defRPr sz="2100"/>
            </a:lvl8pPr>
            <a:lvl9pPr lvl="8" algn="ctr">
              <a:lnSpc>
                <a:spcPct val="100000"/>
              </a:lnSpc>
              <a:spcBef>
                <a:spcPts val="0"/>
              </a:spcBef>
              <a:spcAft>
                <a:spcPts val="0"/>
              </a:spcAft>
              <a:buSzPct val="100000"/>
              <a:buNone/>
              <a:defRPr sz="2100"/>
            </a:lvl9pPr>
          </a:lstStyle>
          <a:p/>
        </p:txBody>
      </p:sp>
      <p:sp>
        <p:nvSpPr>
          <p:cNvPr id="44" name="Shape 44"/>
          <p:cNvSpPr txBox="1"/>
          <p:nvPr>
            <p:ph idx="2" type="body"/>
          </p:nvPr>
        </p:nvSpPr>
        <p:spPr>
          <a:xfrm>
            <a:off x="4939500" y="724200"/>
            <a:ext cx="3837000" cy="3695100"/>
          </a:xfrm>
          <a:prstGeom prst="rect">
            <a:avLst/>
          </a:prstGeom>
        </p:spPr>
        <p:txBody>
          <a:bodyPr anchorCtr="0" anchor="ctr" bIns="91425" lIns="91425" rIns="91425" tIns="91425"/>
          <a:lstStyle>
            <a:lvl1pPr lvl="0">
              <a:spcBef>
                <a:spcPts val="0"/>
              </a:spcBef>
              <a:buClr>
                <a:schemeClr val="accent1"/>
              </a:buClr>
              <a:defRPr>
                <a:solidFill>
                  <a:schemeClr val="accent1"/>
                </a:solidFill>
              </a:defRPr>
            </a:lvl1pPr>
            <a:lvl2pPr lvl="1">
              <a:spcBef>
                <a:spcPts val="0"/>
              </a:spcBef>
              <a:buClr>
                <a:schemeClr val="accent1"/>
              </a:buClr>
              <a:defRPr>
                <a:solidFill>
                  <a:schemeClr val="accent1"/>
                </a:solidFill>
              </a:defRPr>
            </a:lvl2pPr>
            <a:lvl3pPr lvl="2">
              <a:spcBef>
                <a:spcPts val="0"/>
              </a:spcBef>
              <a:buClr>
                <a:schemeClr val="accent1"/>
              </a:buClr>
              <a:defRPr>
                <a:solidFill>
                  <a:schemeClr val="accent1"/>
                </a:solidFill>
              </a:defRPr>
            </a:lvl3pPr>
            <a:lvl4pPr lvl="3">
              <a:spcBef>
                <a:spcPts val="0"/>
              </a:spcBef>
              <a:buClr>
                <a:schemeClr val="accent1"/>
              </a:buClr>
              <a:defRPr>
                <a:solidFill>
                  <a:schemeClr val="accent1"/>
                </a:solidFill>
              </a:defRPr>
            </a:lvl4pPr>
            <a:lvl5pPr lvl="4">
              <a:spcBef>
                <a:spcPts val="0"/>
              </a:spcBef>
              <a:buClr>
                <a:schemeClr val="accent1"/>
              </a:buClr>
              <a:defRPr>
                <a:solidFill>
                  <a:schemeClr val="accent1"/>
                </a:solidFill>
              </a:defRPr>
            </a:lvl5pPr>
            <a:lvl6pPr lvl="5">
              <a:spcBef>
                <a:spcPts val="0"/>
              </a:spcBef>
              <a:buClr>
                <a:schemeClr val="accent1"/>
              </a:buClr>
              <a:defRPr>
                <a:solidFill>
                  <a:schemeClr val="accent1"/>
                </a:solidFill>
              </a:defRPr>
            </a:lvl6pPr>
            <a:lvl7pPr lvl="6">
              <a:spcBef>
                <a:spcPts val="0"/>
              </a:spcBef>
              <a:buClr>
                <a:schemeClr val="accent1"/>
              </a:buClr>
              <a:defRPr>
                <a:solidFill>
                  <a:schemeClr val="accent1"/>
                </a:solidFill>
              </a:defRPr>
            </a:lvl7pPr>
            <a:lvl8pPr lvl="7">
              <a:spcBef>
                <a:spcPts val="0"/>
              </a:spcBef>
              <a:buClr>
                <a:schemeClr val="accent1"/>
              </a:buClr>
              <a:defRPr>
                <a:solidFill>
                  <a:schemeClr val="accent1"/>
                </a:solidFill>
              </a:defRPr>
            </a:lvl8pPr>
            <a:lvl9pPr lvl="8">
              <a:spcBef>
                <a:spcPts val="0"/>
              </a:spcBef>
              <a:buClr>
                <a:schemeClr val="accent1"/>
              </a:buClr>
              <a:defRPr>
                <a:solidFill>
                  <a:schemeClr val="accent1"/>
                </a:solidFill>
              </a:defRPr>
            </a:lvl9pPr>
          </a:lstStyle>
          <a:p/>
        </p:txBody>
      </p:sp>
      <p:sp>
        <p:nvSpPr>
          <p:cNvPr id="45" name="Shape 45"/>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GB">
                <a:solidFill>
                  <a:schemeClr val="accent1"/>
                </a:solidFill>
              </a:rPr>
              <a:t>‹#›</a:t>
            </a:fl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spTree>
      <p:nvGrpSpPr>
        <p:cNvPr id="46" name="Shape 46"/>
        <p:cNvGrpSpPr/>
        <p:nvPr/>
      </p:nvGrpSpPr>
      <p:grpSpPr>
        <a:xfrm>
          <a:off x="0" y="0"/>
          <a:ext cx="0" cy="0"/>
          <a:chOff x="0" y="0"/>
          <a:chExt cx="0" cy="0"/>
        </a:xfrm>
      </p:grpSpPr>
      <p:sp>
        <p:nvSpPr>
          <p:cNvPr id="47" name="Shape 47"/>
          <p:cNvSpPr txBox="1"/>
          <p:nvPr>
            <p:ph idx="1" type="body"/>
          </p:nvPr>
        </p:nvSpPr>
        <p:spPr>
          <a:xfrm>
            <a:off x="311700" y="4230575"/>
            <a:ext cx="5998800" cy="605100"/>
          </a:xfrm>
          <a:prstGeom prst="rect">
            <a:avLst/>
          </a:prstGeom>
        </p:spPr>
        <p:txBody>
          <a:bodyPr anchorCtr="0" anchor="ctr" bIns="91425" lIns="91425" rIns="91425" tIns="91425"/>
          <a:lstStyle>
            <a:lvl1pPr lvl="0">
              <a:lnSpc>
                <a:spcPct val="100000"/>
              </a:lnSpc>
              <a:spcBef>
                <a:spcPts val="0"/>
              </a:spcBef>
              <a:spcAft>
                <a:spcPts val="0"/>
              </a:spcAft>
              <a:buNone/>
              <a:defRPr/>
            </a:lvl1pPr>
          </a:lstStyle>
          <a:p/>
        </p:txBody>
      </p:sp>
      <p:sp>
        <p:nvSpPr>
          <p:cNvPr id="48" name="Shape 48"/>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GB"/>
              <a:t>‹#›</a:t>
            </a:fld>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accent1"/>
        </a:solidFill>
      </p:bgPr>
    </p:bg>
    <p:spTree>
      <p:nvGrpSpPr>
        <p:cNvPr id="5" name="Shape 5"/>
        <p:cNvGrpSpPr/>
        <p:nvPr/>
      </p:nvGrpSpPr>
      <p:grpSpPr>
        <a:xfrm>
          <a:off x="0" y="0"/>
          <a:ext cx="0" cy="0"/>
          <a:chOff x="0" y="0"/>
          <a:chExt cx="0" cy="0"/>
        </a:xfrm>
      </p:grpSpPr>
      <p:sp>
        <p:nvSpPr>
          <p:cNvPr id="6" name="Shape 6"/>
          <p:cNvSpPr txBox="1"/>
          <p:nvPr>
            <p:ph type="title"/>
          </p:nvPr>
        </p:nvSpPr>
        <p:spPr>
          <a:xfrm>
            <a:off x="311700" y="445025"/>
            <a:ext cx="8520600" cy="613200"/>
          </a:xfrm>
          <a:prstGeom prst="rect">
            <a:avLst/>
          </a:prstGeom>
          <a:noFill/>
          <a:ln>
            <a:noFill/>
          </a:ln>
        </p:spPr>
        <p:txBody>
          <a:bodyPr anchorCtr="0" anchor="t" bIns="91425" lIns="91425" rIns="91425" tIns="91425"/>
          <a:lstStyle>
            <a:lvl1pPr lvl="0">
              <a:spcBef>
                <a:spcPts val="0"/>
              </a:spcBef>
              <a:buClr>
                <a:schemeClr val="dk1"/>
              </a:buClr>
              <a:buSzPct val="100000"/>
              <a:buFont typeface="Old Standard TT"/>
              <a:buNone/>
              <a:defRPr sz="3000">
                <a:solidFill>
                  <a:schemeClr val="dk1"/>
                </a:solidFill>
                <a:latin typeface="Old Standard TT"/>
                <a:ea typeface="Old Standard TT"/>
                <a:cs typeface="Old Standard TT"/>
                <a:sym typeface="Old Standard TT"/>
              </a:defRPr>
            </a:lvl1pPr>
            <a:lvl2pPr lvl="1">
              <a:spcBef>
                <a:spcPts val="0"/>
              </a:spcBef>
              <a:buClr>
                <a:schemeClr val="dk1"/>
              </a:buClr>
              <a:buSzPct val="100000"/>
              <a:buFont typeface="Old Standard TT"/>
              <a:buNone/>
              <a:defRPr sz="3000">
                <a:solidFill>
                  <a:schemeClr val="dk1"/>
                </a:solidFill>
                <a:latin typeface="Old Standard TT"/>
                <a:ea typeface="Old Standard TT"/>
                <a:cs typeface="Old Standard TT"/>
                <a:sym typeface="Old Standard TT"/>
              </a:defRPr>
            </a:lvl2pPr>
            <a:lvl3pPr lvl="2">
              <a:spcBef>
                <a:spcPts val="0"/>
              </a:spcBef>
              <a:buClr>
                <a:schemeClr val="dk1"/>
              </a:buClr>
              <a:buSzPct val="100000"/>
              <a:buFont typeface="Old Standard TT"/>
              <a:buNone/>
              <a:defRPr sz="3000">
                <a:solidFill>
                  <a:schemeClr val="dk1"/>
                </a:solidFill>
                <a:latin typeface="Old Standard TT"/>
                <a:ea typeface="Old Standard TT"/>
                <a:cs typeface="Old Standard TT"/>
                <a:sym typeface="Old Standard TT"/>
              </a:defRPr>
            </a:lvl3pPr>
            <a:lvl4pPr lvl="3">
              <a:spcBef>
                <a:spcPts val="0"/>
              </a:spcBef>
              <a:buClr>
                <a:schemeClr val="dk1"/>
              </a:buClr>
              <a:buSzPct val="100000"/>
              <a:buFont typeface="Old Standard TT"/>
              <a:buNone/>
              <a:defRPr sz="3000">
                <a:solidFill>
                  <a:schemeClr val="dk1"/>
                </a:solidFill>
                <a:latin typeface="Old Standard TT"/>
                <a:ea typeface="Old Standard TT"/>
                <a:cs typeface="Old Standard TT"/>
                <a:sym typeface="Old Standard TT"/>
              </a:defRPr>
            </a:lvl4pPr>
            <a:lvl5pPr lvl="4">
              <a:spcBef>
                <a:spcPts val="0"/>
              </a:spcBef>
              <a:buClr>
                <a:schemeClr val="dk1"/>
              </a:buClr>
              <a:buSzPct val="100000"/>
              <a:buFont typeface="Old Standard TT"/>
              <a:buNone/>
              <a:defRPr sz="3000">
                <a:solidFill>
                  <a:schemeClr val="dk1"/>
                </a:solidFill>
                <a:latin typeface="Old Standard TT"/>
                <a:ea typeface="Old Standard TT"/>
                <a:cs typeface="Old Standard TT"/>
                <a:sym typeface="Old Standard TT"/>
              </a:defRPr>
            </a:lvl5pPr>
            <a:lvl6pPr lvl="5">
              <a:spcBef>
                <a:spcPts val="0"/>
              </a:spcBef>
              <a:buClr>
                <a:schemeClr val="dk1"/>
              </a:buClr>
              <a:buSzPct val="100000"/>
              <a:buFont typeface="Old Standard TT"/>
              <a:buNone/>
              <a:defRPr sz="3000">
                <a:solidFill>
                  <a:schemeClr val="dk1"/>
                </a:solidFill>
                <a:latin typeface="Old Standard TT"/>
                <a:ea typeface="Old Standard TT"/>
                <a:cs typeface="Old Standard TT"/>
                <a:sym typeface="Old Standard TT"/>
              </a:defRPr>
            </a:lvl6pPr>
            <a:lvl7pPr lvl="6">
              <a:spcBef>
                <a:spcPts val="0"/>
              </a:spcBef>
              <a:buClr>
                <a:schemeClr val="dk1"/>
              </a:buClr>
              <a:buSzPct val="100000"/>
              <a:buFont typeface="Old Standard TT"/>
              <a:buNone/>
              <a:defRPr sz="3000">
                <a:solidFill>
                  <a:schemeClr val="dk1"/>
                </a:solidFill>
                <a:latin typeface="Old Standard TT"/>
                <a:ea typeface="Old Standard TT"/>
                <a:cs typeface="Old Standard TT"/>
                <a:sym typeface="Old Standard TT"/>
              </a:defRPr>
            </a:lvl7pPr>
            <a:lvl8pPr lvl="7">
              <a:spcBef>
                <a:spcPts val="0"/>
              </a:spcBef>
              <a:buClr>
                <a:schemeClr val="dk1"/>
              </a:buClr>
              <a:buSzPct val="100000"/>
              <a:buFont typeface="Old Standard TT"/>
              <a:buNone/>
              <a:defRPr sz="3000">
                <a:solidFill>
                  <a:schemeClr val="dk1"/>
                </a:solidFill>
                <a:latin typeface="Old Standard TT"/>
                <a:ea typeface="Old Standard TT"/>
                <a:cs typeface="Old Standard TT"/>
                <a:sym typeface="Old Standard TT"/>
              </a:defRPr>
            </a:lvl8pPr>
            <a:lvl9pPr lvl="8">
              <a:spcBef>
                <a:spcPts val="0"/>
              </a:spcBef>
              <a:buClr>
                <a:schemeClr val="dk1"/>
              </a:buClr>
              <a:buSzPct val="100000"/>
              <a:buFont typeface="Old Standard TT"/>
              <a:buNone/>
              <a:defRPr sz="3000">
                <a:solidFill>
                  <a:schemeClr val="dk1"/>
                </a:solidFill>
                <a:latin typeface="Old Standard TT"/>
                <a:ea typeface="Old Standard TT"/>
                <a:cs typeface="Old Standard TT"/>
                <a:sym typeface="Old Standard TT"/>
              </a:defRPr>
            </a:lvl9pPr>
          </a:lstStyle>
          <a:p/>
        </p:txBody>
      </p:sp>
      <p:sp>
        <p:nvSpPr>
          <p:cNvPr id="7" name="Shape 7"/>
          <p:cNvSpPr txBox="1"/>
          <p:nvPr>
            <p:ph idx="1" type="body"/>
          </p:nvPr>
        </p:nvSpPr>
        <p:spPr>
          <a:xfrm>
            <a:off x="311700" y="1171600"/>
            <a:ext cx="8520600" cy="3397200"/>
          </a:xfrm>
          <a:prstGeom prst="rect">
            <a:avLst/>
          </a:prstGeom>
          <a:noFill/>
          <a:ln>
            <a:noFill/>
          </a:ln>
        </p:spPr>
        <p:txBody>
          <a:bodyPr anchorCtr="0" anchor="t" bIns="91425" lIns="91425" rIns="91425" tIns="91425"/>
          <a:lstStyle>
            <a:lvl1pPr lvl="0">
              <a:lnSpc>
                <a:spcPct val="115000"/>
              </a:lnSpc>
              <a:spcBef>
                <a:spcPts val="0"/>
              </a:spcBef>
              <a:spcAft>
                <a:spcPts val="1600"/>
              </a:spcAft>
              <a:buClr>
                <a:schemeClr val="dk1"/>
              </a:buClr>
              <a:buSzPct val="100000"/>
              <a:buFont typeface="Old Standard TT"/>
              <a:defRPr sz="1800">
                <a:solidFill>
                  <a:schemeClr val="dk1"/>
                </a:solidFill>
                <a:latin typeface="Old Standard TT"/>
                <a:ea typeface="Old Standard TT"/>
                <a:cs typeface="Old Standard TT"/>
                <a:sym typeface="Old Standard TT"/>
              </a:defRPr>
            </a:lvl1pPr>
            <a:lvl2pPr lvl="1">
              <a:lnSpc>
                <a:spcPct val="115000"/>
              </a:lnSpc>
              <a:spcBef>
                <a:spcPts val="0"/>
              </a:spcBef>
              <a:spcAft>
                <a:spcPts val="1600"/>
              </a:spcAft>
              <a:buClr>
                <a:schemeClr val="dk1"/>
              </a:buClr>
              <a:buFont typeface="Old Standard TT"/>
              <a:defRPr>
                <a:solidFill>
                  <a:schemeClr val="dk1"/>
                </a:solidFill>
                <a:latin typeface="Old Standard TT"/>
                <a:ea typeface="Old Standard TT"/>
                <a:cs typeface="Old Standard TT"/>
                <a:sym typeface="Old Standard TT"/>
              </a:defRPr>
            </a:lvl2pPr>
            <a:lvl3pPr lvl="2">
              <a:lnSpc>
                <a:spcPct val="115000"/>
              </a:lnSpc>
              <a:spcBef>
                <a:spcPts val="0"/>
              </a:spcBef>
              <a:spcAft>
                <a:spcPts val="1600"/>
              </a:spcAft>
              <a:buClr>
                <a:schemeClr val="dk1"/>
              </a:buClr>
              <a:buFont typeface="Old Standard TT"/>
              <a:defRPr>
                <a:solidFill>
                  <a:schemeClr val="dk1"/>
                </a:solidFill>
                <a:latin typeface="Old Standard TT"/>
                <a:ea typeface="Old Standard TT"/>
                <a:cs typeface="Old Standard TT"/>
                <a:sym typeface="Old Standard TT"/>
              </a:defRPr>
            </a:lvl3pPr>
            <a:lvl4pPr lvl="3">
              <a:lnSpc>
                <a:spcPct val="115000"/>
              </a:lnSpc>
              <a:spcBef>
                <a:spcPts val="0"/>
              </a:spcBef>
              <a:spcAft>
                <a:spcPts val="1600"/>
              </a:spcAft>
              <a:buClr>
                <a:schemeClr val="dk1"/>
              </a:buClr>
              <a:buFont typeface="Old Standard TT"/>
              <a:defRPr>
                <a:solidFill>
                  <a:schemeClr val="dk1"/>
                </a:solidFill>
                <a:latin typeface="Old Standard TT"/>
                <a:ea typeface="Old Standard TT"/>
                <a:cs typeface="Old Standard TT"/>
                <a:sym typeface="Old Standard TT"/>
              </a:defRPr>
            </a:lvl4pPr>
            <a:lvl5pPr lvl="4">
              <a:lnSpc>
                <a:spcPct val="115000"/>
              </a:lnSpc>
              <a:spcBef>
                <a:spcPts val="0"/>
              </a:spcBef>
              <a:spcAft>
                <a:spcPts val="1600"/>
              </a:spcAft>
              <a:buClr>
                <a:schemeClr val="dk1"/>
              </a:buClr>
              <a:buFont typeface="Old Standard TT"/>
              <a:defRPr>
                <a:solidFill>
                  <a:schemeClr val="dk1"/>
                </a:solidFill>
                <a:latin typeface="Old Standard TT"/>
                <a:ea typeface="Old Standard TT"/>
                <a:cs typeface="Old Standard TT"/>
                <a:sym typeface="Old Standard TT"/>
              </a:defRPr>
            </a:lvl5pPr>
            <a:lvl6pPr lvl="5">
              <a:lnSpc>
                <a:spcPct val="115000"/>
              </a:lnSpc>
              <a:spcBef>
                <a:spcPts val="0"/>
              </a:spcBef>
              <a:spcAft>
                <a:spcPts val="1600"/>
              </a:spcAft>
              <a:buClr>
                <a:schemeClr val="dk1"/>
              </a:buClr>
              <a:buFont typeface="Old Standard TT"/>
              <a:defRPr>
                <a:solidFill>
                  <a:schemeClr val="dk1"/>
                </a:solidFill>
                <a:latin typeface="Old Standard TT"/>
                <a:ea typeface="Old Standard TT"/>
                <a:cs typeface="Old Standard TT"/>
                <a:sym typeface="Old Standard TT"/>
              </a:defRPr>
            </a:lvl6pPr>
            <a:lvl7pPr lvl="6">
              <a:lnSpc>
                <a:spcPct val="115000"/>
              </a:lnSpc>
              <a:spcBef>
                <a:spcPts val="0"/>
              </a:spcBef>
              <a:spcAft>
                <a:spcPts val="1600"/>
              </a:spcAft>
              <a:buClr>
                <a:schemeClr val="dk1"/>
              </a:buClr>
              <a:buFont typeface="Old Standard TT"/>
              <a:defRPr>
                <a:solidFill>
                  <a:schemeClr val="dk1"/>
                </a:solidFill>
                <a:latin typeface="Old Standard TT"/>
                <a:ea typeface="Old Standard TT"/>
                <a:cs typeface="Old Standard TT"/>
                <a:sym typeface="Old Standard TT"/>
              </a:defRPr>
            </a:lvl7pPr>
            <a:lvl8pPr lvl="7">
              <a:lnSpc>
                <a:spcPct val="115000"/>
              </a:lnSpc>
              <a:spcBef>
                <a:spcPts val="0"/>
              </a:spcBef>
              <a:spcAft>
                <a:spcPts val="1600"/>
              </a:spcAft>
              <a:buClr>
                <a:schemeClr val="dk1"/>
              </a:buClr>
              <a:buFont typeface="Old Standard TT"/>
              <a:defRPr>
                <a:solidFill>
                  <a:schemeClr val="dk1"/>
                </a:solidFill>
                <a:latin typeface="Old Standard TT"/>
                <a:ea typeface="Old Standard TT"/>
                <a:cs typeface="Old Standard TT"/>
                <a:sym typeface="Old Standard TT"/>
              </a:defRPr>
            </a:lvl8pPr>
            <a:lvl9pPr lvl="8">
              <a:lnSpc>
                <a:spcPct val="115000"/>
              </a:lnSpc>
              <a:spcBef>
                <a:spcPts val="0"/>
              </a:spcBef>
              <a:spcAft>
                <a:spcPts val="1600"/>
              </a:spcAft>
              <a:buClr>
                <a:schemeClr val="dk1"/>
              </a:buClr>
              <a:buFont typeface="Old Standard TT"/>
              <a:defRPr>
                <a:solidFill>
                  <a:schemeClr val="dk1"/>
                </a:solidFill>
                <a:latin typeface="Old Standard TT"/>
                <a:ea typeface="Old Standard TT"/>
                <a:cs typeface="Old Standard TT"/>
                <a:sym typeface="Old Standard TT"/>
              </a:defRPr>
            </a:lvl9pPr>
          </a:lstStyle>
          <a:p/>
        </p:txBody>
      </p:sp>
      <p:sp>
        <p:nvSpPr>
          <p:cNvPr id="8" name="Shape 8"/>
          <p:cNvSpPr txBox="1"/>
          <p:nvPr>
            <p:ph idx="12" type="sldNum"/>
          </p:nvPr>
        </p:nvSpPr>
        <p:spPr>
          <a:xfrm>
            <a:off x="8472457" y="4663216"/>
            <a:ext cx="548700" cy="393600"/>
          </a:xfrm>
          <a:prstGeom prst="rect">
            <a:avLst/>
          </a:prstGeom>
          <a:noFill/>
          <a:ln>
            <a:noFill/>
          </a:ln>
        </p:spPr>
        <p:txBody>
          <a:bodyPr anchorCtr="0" anchor="ctr" bIns="91425" lIns="91425" rIns="91425" tIns="91425">
            <a:noAutofit/>
          </a:bodyPr>
          <a:lstStyle/>
          <a:p>
            <a:pPr lvl="0" algn="r">
              <a:spcBef>
                <a:spcPts val="0"/>
              </a:spcBef>
              <a:buNone/>
            </a:pPr>
            <a:fld id="{00000000-1234-1234-1234-123412341234}" type="slidenum">
              <a:rPr lang="en-GB" sz="1000">
                <a:solidFill>
                  <a:schemeClr val="dk1"/>
                </a:solidFill>
                <a:latin typeface="Old Standard TT"/>
                <a:ea typeface="Old Standard TT"/>
                <a:cs typeface="Old Standard TT"/>
                <a:sym typeface="Old Standard TT"/>
              </a:rPr>
              <a:t>‹#›</a:t>
            </a:fld>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06.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1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0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00.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0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0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0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image" Target="../media/image05.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07.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image" Target="../media/image10.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image" Target="../media/image1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 Id="rId3" Type="http://schemas.openxmlformats.org/officeDocument/2006/relationships/image" Target="../media/image17.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 Id="rId3" Type="http://schemas.openxmlformats.org/officeDocument/2006/relationships/image" Target="../media/image18.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 Id="rId3" Type="http://schemas.openxmlformats.org/officeDocument/2006/relationships/image" Target="../media/image1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0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1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0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1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09.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8" name="Shape 58"/>
        <p:cNvGrpSpPr/>
        <p:nvPr/>
      </p:nvGrpSpPr>
      <p:grpSpPr>
        <a:xfrm>
          <a:off x="0" y="0"/>
          <a:ext cx="0" cy="0"/>
          <a:chOff x="0" y="0"/>
          <a:chExt cx="0" cy="0"/>
        </a:xfrm>
      </p:grpSpPr>
      <p:sp>
        <p:nvSpPr>
          <p:cNvPr id="59" name="Shape 59"/>
          <p:cNvSpPr txBox="1"/>
          <p:nvPr>
            <p:ph type="ctrTitle"/>
          </p:nvPr>
        </p:nvSpPr>
        <p:spPr>
          <a:xfrm>
            <a:off x="512700" y="1893300"/>
            <a:ext cx="8118600" cy="1522800"/>
          </a:xfrm>
          <a:prstGeom prst="rect">
            <a:avLst/>
          </a:prstGeom>
        </p:spPr>
        <p:txBody>
          <a:bodyPr anchorCtr="0" anchor="b" bIns="91425" lIns="91425" rIns="91425" tIns="91425">
            <a:noAutofit/>
          </a:bodyPr>
          <a:lstStyle/>
          <a:p>
            <a:pPr lvl="0" rtl="0">
              <a:spcBef>
                <a:spcPts val="0"/>
              </a:spcBef>
              <a:buNone/>
            </a:pPr>
            <a:r>
              <a:rPr lang="en-GB"/>
              <a:t>GCC Recycling Audit</a:t>
            </a:r>
          </a:p>
        </p:txBody>
      </p:sp>
      <p:pic>
        <p:nvPicPr>
          <p:cNvPr id="60" name="Shape 60"/>
          <p:cNvPicPr preferRelativeResize="0"/>
          <p:nvPr/>
        </p:nvPicPr>
        <p:blipFill>
          <a:blip r:embed="rId3">
            <a:alphaModFix/>
          </a:blip>
          <a:stretch>
            <a:fillRect/>
          </a:stretch>
        </p:blipFill>
        <p:spPr>
          <a:xfrm>
            <a:off x="5843500" y="1693623"/>
            <a:ext cx="3106050" cy="2495174"/>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5" name="Shape 105"/>
        <p:cNvGrpSpPr/>
        <p:nvPr/>
      </p:nvGrpSpPr>
      <p:grpSpPr>
        <a:xfrm>
          <a:off x="0" y="0"/>
          <a:ext cx="0" cy="0"/>
          <a:chOff x="0" y="0"/>
          <a:chExt cx="0" cy="0"/>
        </a:xfrm>
      </p:grpSpPr>
      <p:pic>
        <p:nvPicPr>
          <p:cNvPr id="106" name="Shape 106"/>
          <p:cNvPicPr preferRelativeResize="0"/>
          <p:nvPr/>
        </p:nvPicPr>
        <p:blipFill>
          <a:blip r:embed="rId3">
            <a:alphaModFix/>
          </a:blip>
          <a:stretch>
            <a:fillRect/>
          </a:stretch>
        </p:blipFill>
        <p:spPr>
          <a:xfrm>
            <a:off x="934600" y="0"/>
            <a:ext cx="7396205" cy="5143499"/>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0" name="Shape 110"/>
        <p:cNvGrpSpPr/>
        <p:nvPr/>
      </p:nvGrpSpPr>
      <p:grpSpPr>
        <a:xfrm>
          <a:off x="0" y="0"/>
          <a:ext cx="0" cy="0"/>
          <a:chOff x="0" y="0"/>
          <a:chExt cx="0" cy="0"/>
        </a:xfrm>
      </p:grpSpPr>
      <p:pic>
        <p:nvPicPr>
          <p:cNvPr id="111" name="Shape 111"/>
          <p:cNvPicPr preferRelativeResize="0"/>
          <p:nvPr/>
        </p:nvPicPr>
        <p:blipFill>
          <a:blip r:embed="rId3">
            <a:alphaModFix/>
          </a:blip>
          <a:stretch>
            <a:fillRect/>
          </a:stretch>
        </p:blipFill>
        <p:spPr>
          <a:xfrm>
            <a:off x="583660" y="0"/>
            <a:ext cx="4657924" cy="5143499"/>
          </a:xfrm>
          <a:prstGeom prst="rect">
            <a:avLst/>
          </a:prstGeom>
          <a:noFill/>
          <a:ln>
            <a:noFill/>
          </a:ln>
        </p:spPr>
      </p:pic>
      <p:sp>
        <p:nvSpPr>
          <p:cNvPr id="112" name="Shape 112"/>
          <p:cNvSpPr txBox="1"/>
          <p:nvPr/>
        </p:nvSpPr>
        <p:spPr>
          <a:xfrm>
            <a:off x="5397125" y="1393250"/>
            <a:ext cx="3354600" cy="2191200"/>
          </a:xfrm>
          <a:prstGeom prst="rect">
            <a:avLst/>
          </a:prstGeom>
          <a:noFill/>
          <a:ln>
            <a:noFill/>
          </a:ln>
        </p:spPr>
        <p:txBody>
          <a:bodyPr anchorCtr="0" anchor="t" bIns="91425" lIns="91425" rIns="91425" tIns="91425">
            <a:noAutofit/>
          </a:bodyPr>
          <a:lstStyle/>
          <a:p>
            <a:pPr lvl="0" rtl="0" algn="ctr">
              <a:spcBef>
                <a:spcPts val="0"/>
              </a:spcBef>
              <a:buNone/>
            </a:pPr>
            <a:r>
              <a:rPr lang="en-GB" sz="3000">
                <a:solidFill>
                  <a:schemeClr val="lt2"/>
                </a:solidFill>
              </a:rPr>
              <a:t>Paper</a:t>
            </a:r>
          </a:p>
          <a:p>
            <a:pPr lvl="0" rtl="0" algn="ctr">
              <a:spcBef>
                <a:spcPts val="0"/>
              </a:spcBef>
              <a:buNone/>
            </a:pPr>
            <a:r>
              <a:t/>
            </a:r>
            <a:endParaRPr sz="3000">
              <a:solidFill>
                <a:schemeClr val="lt2"/>
              </a:solidFill>
            </a:endParaRPr>
          </a:p>
          <a:p>
            <a:pPr lvl="0" rtl="0" algn="ctr">
              <a:spcBef>
                <a:spcPts val="0"/>
              </a:spcBef>
              <a:buNone/>
            </a:pPr>
            <a:r>
              <a:rPr lang="en-GB" sz="3000">
                <a:solidFill>
                  <a:schemeClr val="lt2"/>
                </a:solidFill>
              </a:rPr>
              <a:t>Great for RECYCLING</a:t>
            </a: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6" name="Shape 116"/>
        <p:cNvGrpSpPr/>
        <p:nvPr/>
      </p:nvGrpSpPr>
      <p:grpSpPr>
        <a:xfrm>
          <a:off x="0" y="0"/>
          <a:ext cx="0" cy="0"/>
          <a:chOff x="0" y="0"/>
          <a:chExt cx="0" cy="0"/>
        </a:xfrm>
      </p:grpSpPr>
      <p:sp>
        <p:nvSpPr>
          <p:cNvPr id="117" name="Shape 117"/>
          <p:cNvSpPr txBox="1"/>
          <p:nvPr/>
        </p:nvSpPr>
        <p:spPr>
          <a:xfrm>
            <a:off x="5370075" y="1393250"/>
            <a:ext cx="3354600" cy="1677300"/>
          </a:xfrm>
          <a:prstGeom prst="rect">
            <a:avLst/>
          </a:prstGeom>
          <a:noFill/>
          <a:ln>
            <a:noFill/>
          </a:ln>
        </p:spPr>
        <p:txBody>
          <a:bodyPr anchorCtr="0" anchor="t" bIns="91425" lIns="91425" rIns="91425" tIns="91425">
            <a:noAutofit/>
          </a:bodyPr>
          <a:lstStyle/>
          <a:p>
            <a:pPr lvl="0" rtl="0" algn="ctr">
              <a:spcBef>
                <a:spcPts val="0"/>
              </a:spcBef>
              <a:buNone/>
            </a:pPr>
            <a:r>
              <a:rPr lang="en-GB" sz="3000">
                <a:solidFill>
                  <a:schemeClr val="lt2"/>
                </a:solidFill>
              </a:rPr>
              <a:t>Compost - for the </a:t>
            </a:r>
          </a:p>
          <a:p>
            <a:pPr lvl="0" rtl="0" algn="ctr">
              <a:spcBef>
                <a:spcPts val="0"/>
              </a:spcBef>
              <a:buNone/>
            </a:pPr>
            <a:r>
              <a:rPr lang="en-GB" sz="3000">
                <a:solidFill>
                  <a:schemeClr val="lt2"/>
                </a:solidFill>
              </a:rPr>
              <a:t>Kitchen Garden</a:t>
            </a:r>
          </a:p>
        </p:txBody>
      </p:sp>
      <p:pic>
        <p:nvPicPr>
          <p:cNvPr id="118" name="Shape 118"/>
          <p:cNvPicPr preferRelativeResize="0"/>
          <p:nvPr/>
        </p:nvPicPr>
        <p:blipFill>
          <a:blip r:embed="rId3">
            <a:alphaModFix/>
          </a:blip>
          <a:stretch>
            <a:fillRect/>
          </a:stretch>
        </p:blipFill>
        <p:spPr>
          <a:xfrm>
            <a:off x="494694" y="0"/>
            <a:ext cx="4482192" cy="514350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2" name="Shape 122"/>
        <p:cNvGrpSpPr/>
        <p:nvPr/>
      </p:nvGrpSpPr>
      <p:grpSpPr>
        <a:xfrm>
          <a:off x="0" y="0"/>
          <a:ext cx="0" cy="0"/>
          <a:chOff x="0" y="0"/>
          <a:chExt cx="0" cy="0"/>
        </a:xfrm>
      </p:grpSpPr>
      <p:pic>
        <p:nvPicPr>
          <p:cNvPr id="123" name="Shape 123"/>
          <p:cNvPicPr preferRelativeResize="0"/>
          <p:nvPr/>
        </p:nvPicPr>
        <p:blipFill>
          <a:blip r:embed="rId3">
            <a:alphaModFix/>
          </a:blip>
          <a:stretch>
            <a:fillRect/>
          </a:stretch>
        </p:blipFill>
        <p:spPr>
          <a:xfrm>
            <a:off x="661239" y="-10"/>
            <a:ext cx="4248978" cy="5143500"/>
          </a:xfrm>
          <a:prstGeom prst="rect">
            <a:avLst/>
          </a:prstGeom>
          <a:noFill/>
          <a:ln>
            <a:noFill/>
          </a:ln>
        </p:spPr>
      </p:pic>
      <p:sp>
        <p:nvSpPr>
          <p:cNvPr id="124" name="Shape 124"/>
          <p:cNvSpPr txBox="1"/>
          <p:nvPr/>
        </p:nvSpPr>
        <p:spPr>
          <a:xfrm>
            <a:off x="5397125" y="1393250"/>
            <a:ext cx="3354600" cy="2191200"/>
          </a:xfrm>
          <a:prstGeom prst="rect">
            <a:avLst/>
          </a:prstGeom>
          <a:noFill/>
          <a:ln>
            <a:noFill/>
          </a:ln>
        </p:spPr>
        <p:txBody>
          <a:bodyPr anchorCtr="0" anchor="t" bIns="91425" lIns="91425" rIns="91425" tIns="91425">
            <a:noAutofit/>
          </a:bodyPr>
          <a:lstStyle/>
          <a:p>
            <a:pPr lvl="0" rtl="0" algn="ctr">
              <a:spcBef>
                <a:spcPts val="0"/>
              </a:spcBef>
              <a:buNone/>
            </a:pPr>
            <a:r>
              <a:rPr lang="en-GB" sz="3000">
                <a:solidFill>
                  <a:schemeClr val="lt2"/>
                </a:solidFill>
              </a:rPr>
              <a:t>Aluminium</a:t>
            </a:r>
          </a:p>
          <a:p>
            <a:pPr lvl="0" rtl="0" algn="ctr">
              <a:spcBef>
                <a:spcPts val="0"/>
              </a:spcBef>
              <a:buNone/>
            </a:pPr>
            <a:r>
              <a:t/>
            </a:r>
            <a:endParaRPr sz="3000">
              <a:solidFill>
                <a:schemeClr val="lt2"/>
              </a:solidFill>
            </a:endParaRPr>
          </a:p>
          <a:p>
            <a:pPr lvl="0" rtl="0" algn="ctr">
              <a:spcBef>
                <a:spcPts val="0"/>
              </a:spcBef>
              <a:buNone/>
            </a:pPr>
            <a:r>
              <a:rPr lang="en-GB" sz="3000">
                <a:solidFill>
                  <a:schemeClr val="lt2"/>
                </a:solidFill>
              </a:rPr>
              <a:t>Great for RECYCLING</a:t>
            </a: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8" name="Shape 128"/>
        <p:cNvGrpSpPr/>
        <p:nvPr/>
      </p:nvGrpSpPr>
      <p:grpSpPr>
        <a:xfrm>
          <a:off x="0" y="0"/>
          <a:ext cx="0" cy="0"/>
          <a:chOff x="0" y="0"/>
          <a:chExt cx="0" cy="0"/>
        </a:xfrm>
      </p:grpSpPr>
      <p:pic>
        <p:nvPicPr>
          <p:cNvPr id="129" name="Shape 129"/>
          <p:cNvPicPr preferRelativeResize="0"/>
          <p:nvPr/>
        </p:nvPicPr>
        <p:blipFill>
          <a:blip r:embed="rId3">
            <a:alphaModFix/>
          </a:blip>
          <a:stretch>
            <a:fillRect/>
          </a:stretch>
        </p:blipFill>
        <p:spPr>
          <a:xfrm>
            <a:off x="1028600" y="0"/>
            <a:ext cx="3470817" cy="5143500"/>
          </a:xfrm>
          <a:prstGeom prst="rect">
            <a:avLst/>
          </a:prstGeom>
          <a:noFill/>
          <a:ln>
            <a:noFill/>
          </a:ln>
        </p:spPr>
      </p:pic>
      <p:sp>
        <p:nvSpPr>
          <p:cNvPr id="130" name="Shape 130"/>
          <p:cNvSpPr txBox="1"/>
          <p:nvPr/>
        </p:nvSpPr>
        <p:spPr>
          <a:xfrm>
            <a:off x="5397125" y="1393250"/>
            <a:ext cx="3354600" cy="2191200"/>
          </a:xfrm>
          <a:prstGeom prst="rect">
            <a:avLst/>
          </a:prstGeom>
          <a:noFill/>
          <a:ln>
            <a:noFill/>
          </a:ln>
        </p:spPr>
        <p:txBody>
          <a:bodyPr anchorCtr="0" anchor="t" bIns="91425" lIns="91425" rIns="91425" tIns="91425">
            <a:noAutofit/>
          </a:bodyPr>
          <a:lstStyle/>
          <a:p>
            <a:pPr lvl="0" rtl="0" algn="ctr">
              <a:spcBef>
                <a:spcPts val="0"/>
              </a:spcBef>
              <a:buNone/>
            </a:pPr>
            <a:r>
              <a:rPr lang="en-GB" sz="3000">
                <a:solidFill>
                  <a:schemeClr val="lt2"/>
                </a:solidFill>
              </a:rPr>
              <a:t>Steel</a:t>
            </a:r>
          </a:p>
          <a:p>
            <a:pPr lvl="0" rtl="0" algn="ctr">
              <a:spcBef>
                <a:spcPts val="0"/>
              </a:spcBef>
              <a:buNone/>
            </a:pPr>
            <a:r>
              <a:t/>
            </a:r>
            <a:endParaRPr sz="3000">
              <a:solidFill>
                <a:schemeClr val="lt2"/>
              </a:solidFill>
            </a:endParaRPr>
          </a:p>
          <a:p>
            <a:pPr lvl="0" rtl="0" algn="ctr">
              <a:spcBef>
                <a:spcPts val="0"/>
              </a:spcBef>
              <a:buNone/>
            </a:pPr>
            <a:r>
              <a:rPr lang="en-GB" sz="3000">
                <a:solidFill>
                  <a:schemeClr val="lt2"/>
                </a:solidFill>
              </a:rPr>
              <a:t>Great for RECYCLING</a:t>
            </a: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34" name="Shape 134"/>
        <p:cNvGrpSpPr/>
        <p:nvPr/>
      </p:nvGrpSpPr>
      <p:grpSpPr>
        <a:xfrm>
          <a:off x="0" y="0"/>
          <a:ext cx="0" cy="0"/>
          <a:chOff x="0" y="0"/>
          <a:chExt cx="0" cy="0"/>
        </a:xfrm>
      </p:grpSpPr>
      <p:pic>
        <p:nvPicPr>
          <p:cNvPr id="135" name="Shape 135"/>
          <p:cNvPicPr preferRelativeResize="0"/>
          <p:nvPr/>
        </p:nvPicPr>
        <p:blipFill>
          <a:blip r:embed="rId3">
            <a:alphaModFix/>
          </a:blip>
          <a:stretch>
            <a:fillRect/>
          </a:stretch>
        </p:blipFill>
        <p:spPr>
          <a:xfrm>
            <a:off x="1511187" y="37425"/>
            <a:ext cx="3091100" cy="5068650"/>
          </a:xfrm>
          <a:prstGeom prst="rect">
            <a:avLst/>
          </a:prstGeom>
          <a:noFill/>
          <a:ln>
            <a:noFill/>
          </a:ln>
        </p:spPr>
      </p:pic>
      <p:sp>
        <p:nvSpPr>
          <p:cNvPr id="136" name="Shape 136"/>
          <p:cNvSpPr txBox="1"/>
          <p:nvPr/>
        </p:nvSpPr>
        <p:spPr>
          <a:xfrm>
            <a:off x="5397125" y="1393250"/>
            <a:ext cx="3354600" cy="2191200"/>
          </a:xfrm>
          <a:prstGeom prst="rect">
            <a:avLst/>
          </a:prstGeom>
          <a:noFill/>
          <a:ln>
            <a:noFill/>
          </a:ln>
        </p:spPr>
        <p:txBody>
          <a:bodyPr anchorCtr="0" anchor="t" bIns="91425" lIns="91425" rIns="91425" tIns="91425">
            <a:noAutofit/>
          </a:bodyPr>
          <a:lstStyle/>
          <a:p>
            <a:pPr lvl="0" rtl="0" algn="ctr">
              <a:spcBef>
                <a:spcPts val="0"/>
              </a:spcBef>
              <a:buNone/>
            </a:pPr>
            <a:r>
              <a:rPr lang="en-GB" sz="3000">
                <a:solidFill>
                  <a:schemeClr val="lt2"/>
                </a:solidFill>
              </a:rPr>
              <a:t>Glass</a:t>
            </a:r>
          </a:p>
          <a:p>
            <a:pPr lvl="0" rtl="0" algn="ctr">
              <a:spcBef>
                <a:spcPts val="0"/>
              </a:spcBef>
              <a:buNone/>
            </a:pPr>
            <a:r>
              <a:t/>
            </a:r>
            <a:endParaRPr sz="3000">
              <a:solidFill>
                <a:schemeClr val="lt2"/>
              </a:solidFill>
            </a:endParaRPr>
          </a:p>
          <a:p>
            <a:pPr lvl="0" rtl="0" algn="ctr">
              <a:spcBef>
                <a:spcPts val="0"/>
              </a:spcBef>
              <a:buNone/>
            </a:pPr>
            <a:r>
              <a:rPr lang="en-GB" sz="3000">
                <a:solidFill>
                  <a:schemeClr val="lt2"/>
                </a:solidFill>
              </a:rPr>
              <a:t>Great for RECYCLING</a:t>
            </a: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0" name="Shape 140"/>
        <p:cNvGrpSpPr/>
        <p:nvPr/>
      </p:nvGrpSpPr>
      <p:grpSpPr>
        <a:xfrm>
          <a:off x="0" y="0"/>
          <a:ext cx="0" cy="0"/>
          <a:chOff x="0" y="0"/>
          <a:chExt cx="0" cy="0"/>
        </a:xfrm>
      </p:grpSpPr>
      <p:pic>
        <p:nvPicPr>
          <p:cNvPr id="141" name="Shape 141"/>
          <p:cNvPicPr preferRelativeResize="0"/>
          <p:nvPr/>
        </p:nvPicPr>
        <p:blipFill>
          <a:blip r:embed="rId3">
            <a:alphaModFix/>
          </a:blip>
          <a:stretch>
            <a:fillRect/>
          </a:stretch>
        </p:blipFill>
        <p:spPr>
          <a:xfrm>
            <a:off x="1233886" y="11"/>
            <a:ext cx="3130030" cy="5143499"/>
          </a:xfrm>
          <a:prstGeom prst="rect">
            <a:avLst/>
          </a:prstGeom>
          <a:noFill/>
          <a:ln>
            <a:noFill/>
          </a:ln>
        </p:spPr>
      </p:pic>
      <p:sp>
        <p:nvSpPr>
          <p:cNvPr id="142" name="Shape 142"/>
          <p:cNvSpPr txBox="1"/>
          <p:nvPr/>
        </p:nvSpPr>
        <p:spPr>
          <a:xfrm>
            <a:off x="5397125" y="1393250"/>
            <a:ext cx="3354600" cy="2191200"/>
          </a:xfrm>
          <a:prstGeom prst="rect">
            <a:avLst/>
          </a:prstGeom>
          <a:noFill/>
          <a:ln>
            <a:noFill/>
          </a:ln>
        </p:spPr>
        <p:txBody>
          <a:bodyPr anchorCtr="0" anchor="t" bIns="91425" lIns="91425" rIns="91425" tIns="91425">
            <a:noAutofit/>
          </a:bodyPr>
          <a:lstStyle/>
          <a:p>
            <a:pPr lvl="0" rtl="0" algn="ctr">
              <a:spcBef>
                <a:spcPts val="0"/>
              </a:spcBef>
              <a:buNone/>
            </a:pPr>
            <a:r>
              <a:rPr lang="en-GB" sz="3000">
                <a:solidFill>
                  <a:schemeClr val="lt2"/>
                </a:solidFill>
              </a:rPr>
              <a:t>Cardboard</a:t>
            </a:r>
          </a:p>
          <a:p>
            <a:pPr lvl="0" rtl="0" algn="ctr">
              <a:spcBef>
                <a:spcPts val="0"/>
              </a:spcBef>
              <a:buNone/>
            </a:pPr>
            <a:r>
              <a:t/>
            </a:r>
            <a:endParaRPr sz="3000">
              <a:solidFill>
                <a:schemeClr val="lt2"/>
              </a:solidFill>
            </a:endParaRPr>
          </a:p>
          <a:p>
            <a:pPr lvl="0" rtl="0" algn="ctr">
              <a:spcBef>
                <a:spcPts val="0"/>
              </a:spcBef>
              <a:buNone/>
            </a:pPr>
            <a:r>
              <a:rPr lang="en-GB" sz="3000">
                <a:solidFill>
                  <a:schemeClr val="lt2"/>
                </a:solidFill>
              </a:rPr>
              <a:t>Great for RECYCLING</a:t>
            </a: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6" name="Shape 146"/>
        <p:cNvGrpSpPr/>
        <p:nvPr/>
      </p:nvGrpSpPr>
      <p:grpSpPr>
        <a:xfrm>
          <a:off x="0" y="0"/>
          <a:ext cx="0" cy="0"/>
          <a:chOff x="0" y="0"/>
          <a:chExt cx="0" cy="0"/>
        </a:xfrm>
      </p:grpSpPr>
      <p:pic>
        <p:nvPicPr>
          <p:cNvPr id="147" name="Shape 147"/>
          <p:cNvPicPr preferRelativeResize="0"/>
          <p:nvPr/>
        </p:nvPicPr>
        <p:blipFill>
          <a:blip r:embed="rId3">
            <a:alphaModFix/>
          </a:blip>
          <a:stretch>
            <a:fillRect/>
          </a:stretch>
        </p:blipFill>
        <p:spPr>
          <a:xfrm>
            <a:off x="1296284" y="0"/>
            <a:ext cx="3308985" cy="5143500"/>
          </a:xfrm>
          <a:prstGeom prst="rect">
            <a:avLst/>
          </a:prstGeom>
          <a:noFill/>
          <a:ln>
            <a:noFill/>
          </a:ln>
        </p:spPr>
      </p:pic>
      <p:sp>
        <p:nvSpPr>
          <p:cNvPr id="148" name="Shape 148"/>
          <p:cNvSpPr txBox="1"/>
          <p:nvPr/>
        </p:nvSpPr>
        <p:spPr>
          <a:xfrm>
            <a:off x="5397125" y="1393250"/>
            <a:ext cx="3354600" cy="2191200"/>
          </a:xfrm>
          <a:prstGeom prst="rect">
            <a:avLst/>
          </a:prstGeom>
          <a:noFill/>
          <a:ln>
            <a:noFill/>
          </a:ln>
        </p:spPr>
        <p:txBody>
          <a:bodyPr anchorCtr="0" anchor="t" bIns="91425" lIns="91425" rIns="91425" tIns="91425">
            <a:noAutofit/>
          </a:bodyPr>
          <a:lstStyle/>
          <a:p>
            <a:pPr lvl="0" rtl="0" algn="ctr">
              <a:spcBef>
                <a:spcPts val="0"/>
              </a:spcBef>
              <a:buNone/>
            </a:pPr>
            <a:r>
              <a:rPr lang="en-GB" sz="3000">
                <a:solidFill>
                  <a:schemeClr val="lt2"/>
                </a:solidFill>
              </a:rPr>
              <a:t>Plastic</a:t>
            </a:r>
          </a:p>
          <a:p>
            <a:pPr lvl="0" rtl="0" algn="ctr">
              <a:spcBef>
                <a:spcPts val="0"/>
              </a:spcBef>
              <a:buNone/>
            </a:pPr>
            <a:r>
              <a:t/>
            </a:r>
            <a:endParaRPr sz="3000">
              <a:solidFill>
                <a:schemeClr val="lt2"/>
              </a:solidFill>
            </a:endParaRPr>
          </a:p>
          <a:p>
            <a:pPr lvl="0" rtl="0" algn="ctr">
              <a:spcBef>
                <a:spcPts val="0"/>
              </a:spcBef>
              <a:buNone/>
            </a:pPr>
            <a:r>
              <a:rPr lang="en-GB" sz="3000">
                <a:solidFill>
                  <a:schemeClr val="lt2"/>
                </a:solidFill>
              </a:rPr>
              <a:t>Great for RECYCLING</a:t>
            </a: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52" name="Shape 152"/>
        <p:cNvGrpSpPr/>
        <p:nvPr/>
      </p:nvGrpSpPr>
      <p:grpSpPr>
        <a:xfrm>
          <a:off x="0" y="0"/>
          <a:ext cx="0" cy="0"/>
          <a:chOff x="0" y="0"/>
          <a:chExt cx="0" cy="0"/>
        </a:xfrm>
      </p:grpSpPr>
      <p:pic>
        <p:nvPicPr>
          <p:cNvPr id="153" name="Shape 153"/>
          <p:cNvPicPr preferRelativeResize="0"/>
          <p:nvPr/>
        </p:nvPicPr>
        <p:blipFill>
          <a:blip r:embed="rId3">
            <a:alphaModFix/>
          </a:blip>
          <a:stretch>
            <a:fillRect/>
          </a:stretch>
        </p:blipFill>
        <p:spPr>
          <a:xfrm>
            <a:off x="763811" y="11"/>
            <a:ext cx="4619798" cy="5143500"/>
          </a:xfrm>
          <a:prstGeom prst="rect">
            <a:avLst/>
          </a:prstGeom>
          <a:noFill/>
          <a:ln>
            <a:noFill/>
          </a:ln>
        </p:spPr>
      </p:pic>
      <p:sp>
        <p:nvSpPr>
          <p:cNvPr id="154" name="Shape 154"/>
          <p:cNvSpPr txBox="1"/>
          <p:nvPr/>
        </p:nvSpPr>
        <p:spPr>
          <a:xfrm>
            <a:off x="5383600" y="1393250"/>
            <a:ext cx="3354600" cy="1677300"/>
          </a:xfrm>
          <a:prstGeom prst="rect">
            <a:avLst/>
          </a:prstGeom>
          <a:noFill/>
          <a:ln>
            <a:noFill/>
          </a:ln>
        </p:spPr>
        <p:txBody>
          <a:bodyPr anchorCtr="0" anchor="t" bIns="91425" lIns="91425" rIns="91425" tIns="91425">
            <a:noAutofit/>
          </a:bodyPr>
          <a:lstStyle/>
          <a:p>
            <a:pPr lvl="0" rtl="0" algn="ctr">
              <a:spcBef>
                <a:spcPts val="0"/>
              </a:spcBef>
              <a:buNone/>
            </a:pPr>
            <a:r>
              <a:rPr lang="en-GB" sz="3000">
                <a:solidFill>
                  <a:srgbClr val="FF0000"/>
                </a:solidFill>
              </a:rPr>
              <a:t>General Waste </a:t>
            </a:r>
          </a:p>
          <a:p>
            <a:pPr lvl="0" algn="ctr">
              <a:spcBef>
                <a:spcPts val="0"/>
              </a:spcBef>
              <a:buNone/>
            </a:pPr>
            <a:r>
              <a:rPr lang="en-GB" sz="3000">
                <a:solidFill>
                  <a:srgbClr val="FF0000"/>
                </a:solidFill>
              </a:rPr>
              <a:t>will go to landfill</a:t>
            </a: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58" name="Shape 158"/>
        <p:cNvGrpSpPr/>
        <p:nvPr/>
      </p:nvGrpSpPr>
      <p:grpSpPr>
        <a:xfrm>
          <a:off x="0" y="0"/>
          <a:ext cx="0" cy="0"/>
          <a:chOff x="0" y="0"/>
          <a:chExt cx="0" cy="0"/>
        </a:xfrm>
      </p:grpSpPr>
      <p:pic>
        <p:nvPicPr>
          <p:cNvPr id="159" name="Shape 159"/>
          <p:cNvPicPr preferRelativeResize="0"/>
          <p:nvPr/>
        </p:nvPicPr>
        <p:blipFill>
          <a:blip r:embed="rId3">
            <a:alphaModFix/>
          </a:blip>
          <a:stretch>
            <a:fillRect/>
          </a:stretch>
        </p:blipFill>
        <p:spPr>
          <a:xfrm>
            <a:off x="889450" y="0"/>
            <a:ext cx="7680429" cy="5143499"/>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4" name="Shape 64"/>
        <p:cNvGrpSpPr/>
        <p:nvPr/>
      </p:nvGrpSpPr>
      <p:grpSpPr>
        <a:xfrm>
          <a:off x="0" y="0"/>
          <a:ext cx="0" cy="0"/>
          <a:chOff x="0" y="0"/>
          <a:chExt cx="0" cy="0"/>
        </a:xfrm>
      </p:grpSpPr>
      <p:sp>
        <p:nvSpPr>
          <p:cNvPr id="65" name="Shape 65"/>
          <p:cNvSpPr txBox="1"/>
          <p:nvPr/>
        </p:nvSpPr>
        <p:spPr>
          <a:xfrm>
            <a:off x="277350" y="312775"/>
            <a:ext cx="8589300" cy="4382700"/>
          </a:xfrm>
          <a:prstGeom prst="rect">
            <a:avLst/>
          </a:prstGeom>
          <a:noFill/>
          <a:ln>
            <a:noFill/>
          </a:ln>
        </p:spPr>
        <p:txBody>
          <a:bodyPr anchorCtr="0" anchor="t" bIns="91425" lIns="91425" rIns="91425" tIns="91425">
            <a:noAutofit/>
          </a:bodyPr>
          <a:lstStyle/>
          <a:p>
            <a:pPr lvl="0">
              <a:spcBef>
                <a:spcPts val="0"/>
              </a:spcBef>
              <a:buNone/>
            </a:pPr>
            <a:r>
              <a:rPr lang="en-GB"/>
              <a:t>HI Staff,</a:t>
            </a:r>
          </a:p>
          <a:p>
            <a:pPr lvl="0">
              <a:spcBef>
                <a:spcPts val="0"/>
              </a:spcBef>
              <a:buNone/>
            </a:pPr>
            <a:r>
              <a:rPr lang="en-GB"/>
              <a:t>This is a busy time of year, so thanks so much for your willingness to be a part of the recycling audit. </a:t>
            </a:r>
            <a:r>
              <a:rPr lang="en-GB"/>
              <a:t>This is a ppt I’ve done up to explain the recycling audit. We’ll introduce this in upper primary assembly on Monday, but as Prep are not involved, lower primary may prefer to introduce this in individual classes, so  I’ve added some notes on bottom of slides - it’s up to you.</a:t>
            </a:r>
          </a:p>
          <a:p>
            <a:pPr lvl="0">
              <a:spcBef>
                <a:spcPts val="0"/>
              </a:spcBef>
              <a:buNone/>
            </a:pPr>
            <a:r>
              <a:t/>
            </a:r>
            <a:endParaRPr/>
          </a:p>
          <a:p>
            <a:pPr lvl="0">
              <a:spcBef>
                <a:spcPts val="0"/>
              </a:spcBef>
              <a:buNone/>
            </a:pPr>
            <a:r>
              <a:rPr lang="en-GB"/>
              <a:t>The audits will only be one day per year level. See timetable on next slide.</a:t>
            </a:r>
          </a:p>
          <a:p>
            <a:pPr lvl="0">
              <a:spcBef>
                <a:spcPts val="0"/>
              </a:spcBef>
              <a:buNone/>
            </a:pPr>
            <a:r>
              <a:t/>
            </a:r>
            <a:endParaRPr/>
          </a:p>
          <a:p>
            <a:pPr lvl="0">
              <a:spcBef>
                <a:spcPts val="0"/>
              </a:spcBef>
              <a:buNone/>
            </a:pPr>
            <a:r>
              <a:rPr lang="en-GB"/>
              <a:t>Each class will have:</a:t>
            </a:r>
          </a:p>
          <a:p>
            <a:pPr lvl="0">
              <a:spcBef>
                <a:spcPts val="0"/>
              </a:spcBef>
              <a:buNone/>
            </a:pPr>
            <a:r>
              <a:rPr lang="en-GB"/>
              <a:t>Their own black bins with labels provided for</a:t>
            </a:r>
          </a:p>
          <a:p>
            <a:pPr indent="-228600" lvl="0" marL="457200" rtl="0">
              <a:spcBef>
                <a:spcPts val="0"/>
              </a:spcBef>
              <a:buChar char="●"/>
            </a:pPr>
            <a:r>
              <a:rPr lang="en-GB"/>
              <a:t>General Waste - tissues, pencil sharpenings, chip packets, glad wrap, laminated paper, coffee cups</a:t>
            </a:r>
          </a:p>
          <a:p>
            <a:pPr indent="-228600" lvl="0" marL="457200" rtl="0">
              <a:spcBef>
                <a:spcPts val="0"/>
              </a:spcBef>
              <a:buChar char="●"/>
            </a:pPr>
            <a:r>
              <a:rPr lang="en-GB"/>
              <a:t>Paper - that can be ripped/torn. Glue, paint, collage etc are OK. No laminating</a:t>
            </a:r>
          </a:p>
          <a:p>
            <a:pPr lvl="0" rtl="0">
              <a:spcBef>
                <a:spcPts val="0"/>
              </a:spcBef>
              <a:buNone/>
            </a:pPr>
            <a:r>
              <a:t/>
            </a:r>
            <a:endParaRPr/>
          </a:p>
          <a:p>
            <a:pPr lvl="0" rtl="0">
              <a:spcBef>
                <a:spcPts val="0"/>
              </a:spcBef>
              <a:buNone/>
            </a:pPr>
            <a:r>
              <a:rPr lang="en-GB"/>
              <a:t>Buckets with labels provided for:</a:t>
            </a:r>
          </a:p>
          <a:p>
            <a:pPr indent="-228600" lvl="0" marL="457200" rtl="0">
              <a:spcBef>
                <a:spcPts val="0"/>
              </a:spcBef>
              <a:buChar char="●"/>
            </a:pPr>
            <a:r>
              <a:rPr lang="en-GB"/>
              <a:t>Compost - all </a:t>
            </a:r>
            <a:r>
              <a:rPr lang="en-GB"/>
              <a:t>decomposable</a:t>
            </a:r>
            <a:r>
              <a:rPr lang="en-GB"/>
              <a:t> materials. Hair net included to keep bugs away. Please provide your own supermarket bag for a bin liner, so the bucket can be clean for the next teacher.</a:t>
            </a:r>
          </a:p>
          <a:p>
            <a:pPr indent="-228600" lvl="0" marL="457200" rtl="0">
              <a:spcBef>
                <a:spcPts val="0"/>
              </a:spcBef>
              <a:buChar char="●"/>
            </a:pPr>
            <a:r>
              <a:rPr lang="en-GB"/>
              <a:t>Plastic - hard, rigid plastic - no chip packets, </a:t>
            </a:r>
            <a:r>
              <a:rPr lang="en-GB"/>
              <a:t>glad wrap</a:t>
            </a:r>
            <a:r>
              <a:rPr lang="en-GB"/>
              <a:t> or anything that can be </a:t>
            </a:r>
            <a:r>
              <a:rPr lang="en-GB"/>
              <a:t>scrunched</a:t>
            </a:r>
            <a:r>
              <a:rPr lang="en-GB"/>
              <a:t> in a hand</a:t>
            </a:r>
          </a:p>
          <a:p>
            <a:pPr indent="-228600" lvl="0" marL="457200" rtl="0">
              <a:spcBef>
                <a:spcPts val="0"/>
              </a:spcBef>
              <a:buChar char="●"/>
            </a:pPr>
            <a:r>
              <a:rPr lang="en-GB"/>
              <a:t>Aluminium</a:t>
            </a:r>
          </a:p>
          <a:p>
            <a:pPr indent="-228600" lvl="0" marL="457200" rtl="0">
              <a:spcBef>
                <a:spcPts val="0"/>
              </a:spcBef>
              <a:buChar char="●"/>
            </a:pPr>
            <a:r>
              <a:rPr lang="en-GB"/>
              <a:t>Steel</a:t>
            </a:r>
          </a:p>
          <a:p>
            <a:pPr indent="-228600" lvl="0" marL="457200" rtl="0">
              <a:spcBef>
                <a:spcPts val="0"/>
              </a:spcBef>
              <a:buChar char="●"/>
            </a:pPr>
            <a:r>
              <a:rPr lang="en-GB"/>
              <a:t>Glass - bottles and jars only</a:t>
            </a:r>
          </a:p>
          <a:p>
            <a:pPr indent="-228600" lvl="0" marL="457200" rtl="0">
              <a:spcBef>
                <a:spcPts val="0"/>
              </a:spcBef>
              <a:buChar char="●"/>
            </a:pPr>
            <a:r>
              <a:rPr lang="en-GB"/>
              <a:t>Cardboard - tissue boxes, boxes</a:t>
            </a:r>
          </a:p>
          <a:p>
            <a:pPr lvl="0" rtl="0">
              <a:spcBef>
                <a:spcPts val="0"/>
              </a:spcBef>
              <a:buNone/>
            </a:pPr>
            <a:r>
              <a:t/>
            </a:r>
            <a:endParaRPr/>
          </a:p>
          <a:p>
            <a:pPr lvl="0" rtl="0">
              <a:spcBef>
                <a:spcPts val="0"/>
              </a:spcBef>
              <a:buNone/>
            </a:pPr>
            <a:r>
              <a:t/>
            </a:r>
            <a:endParaRPr/>
          </a:p>
          <a:p>
            <a:pPr lvl="0" rtl="0">
              <a:spcBef>
                <a:spcPts val="0"/>
              </a:spcBef>
              <a:buNone/>
            </a:pPr>
            <a:r>
              <a:t/>
            </a:r>
            <a:endParaRPr/>
          </a:p>
          <a:p>
            <a:pPr lvl="0" rtl="0">
              <a:spcBef>
                <a:spcPts val="0"/>
              </a:spcBef>
              <a:buNone/>
            </a:pPr>
            <a:r>
              <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63" name="Shape 163"/>
        <p:cNvGrpSpPr/>
        <p:nvPr/>
      </p:nvGrpSpPr>
      <p:grpSpPr>
        <a:xfrm>
          <a:off x="0" y="0"/>
          <a:ext cx="0" cy="0"/>
          <a:chOff x="0" y="0"/>
          <a:chExt cx="0" cy="0"/>
        </a:xfrm>
      </p:grpSpPr>
      <p:pic>
        <p:nvPicPr>
          <p:cNvPr id="164" name="Shape 164"/>
          <p:cNvPicPr preferRelativeResize="0"/>
          <p:nvPr/>
        </p:nvPicPr>
        <p:blipFill>
          <a:blip r:embed="rId3">
            <a:alphaModFix/>
          </a:blip>
          <a:stretch>
            <a:fillRect/>
          </a:stretch>
        </p:blipFill>
        <p:spPr>
          <a:xfrm>
            <a:off x="943687" y="19050"/>
            <a:ext cx="7362825" cy="5105400"/>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68" name="Shape 168"/>
        <p:cNvGrpSpPr/>
        <p:nvPr/>
      </p:nvGrpSpPr>
      <p:grpSpPr>
        <a:xfrm>
          <a:off x="0" y="0"/>
          <a:ext cx="0" cy="0"/>
          <a:chOff x="0" y="0"/>
          <a:chExt cx="0" cy="0"/>
        </a:xfrm>
      </p:grpSpPr>
      <p:pic>
        <p:nvPicPr>
          <p:cNvPr id="169" name="Shape 169"/>
          <p:cNvPicPr preferRelativeResize="0"/>
          <p:nvPr/>
        </p:nvPicPr>
        <p:blipFill>
          <a:blip r:embed="rId3">
            <a:alphaModFix/>
          </a:blip>
          <a:stretch>
            <a:fillRect/>
          </a:stretch>
        </p:blipFill>
        <p:spPr>
          <a:xfrm>
            <a:off x="806625" y="0"/>
            <a:ext cx="7806074" cy="5073449"/>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73" name="Shape 173"/>
        <p:cNvGrpSpPr/>
        <p:nvPr/>
      </p:nvGrpSpPr>
      <p:grpSpPr>
        <a:xfrm>
          <a:off x="0" y="0"/>
          <a:ext cx="0" cy="0"/>
          <a:chOff x="0" y="0"/>
          <a:chExt cx="0" cy="0"/>
        </a:xfrm>
      </p:grpSpPr>
      <p:pic>
        <p:nvPicPr>
          <p:cNvPr id="174" name="Shape 174"/>
          <p:cNvPicPr preferRelativeResize="0"/>
          <p:nvPr/>
        </p:nvPicPr>
        <p:blipFill>
          <a:blip r:embed="rId3">
            <a:alphaModFix/>
          </a:blip>
          <a:stretch>
            <a:fillRect/>
          </a:stretch>
        </p:blipFill>
        <p:spPr>
          <a:xfrm>
            <a:off x="226575" y="202900"/>
            <a:ext cx="8811100" cy="450835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9" name="Shape 69"/>
        <p:cNvGrpSpPr/>
        <p:nvPr/>
      </p:nvGrpSpPr>
      <p:grpSpPr>
        <a:xfrm>
          <a:off x="0" y="0"/>
          <a:ext cx="0" cy="0"/>
          <a:chOff x="0" y="0"/>
          <a:chExt cx="0" cy="0"/>
        </a:xfrm>
      </p:grpSpPr>
      <p:sp>
        <p:nvSpPr>
          <p:cNvPr id="70" name="Shape 70"/>
          <p:cNvSpPr txBox="1"/>
          <p:nvPr/>
        </p:nvSpPr>
        <p:spPr>
          <a:xfrm>
            <a:off x="622225" y="306000"/>
            <a:ext cx="8278500" cy="4531500"/>
          </a:xfrm>
          <a:prstGeom prst="rect">
            <a:avLst/>
          </a:prstGeom>
          <a:noFill/>
          <a:ln>
            <a:noFill/>
          </a:ln>
        </p:spPr>
        <p:txBody>
          <a:bodyPr anchorCtr="0" anchor="t" bIns="91425" lIns="91425" rIns="91425" tIns="91425">
            <a:noAutofit/>
          </a:bodyPr>
          <a:lstStyle/>
          <a:p>
            <a:pPr lvl="0">
              <a:spcBef>
                <a:spcPts val="0"/>
              </a:spcBef>
              <a:buNone/>
            </a:pPr>
            <a:r>
              <a:rPr b="1" lang="en-GB" u="sng"/>
              <a:t>Timetable for audit:</a:t>
            </a:r>
          </a:p>
          <a:p>
            <a:pPr indent="-228600" lvl="0" marL="457200" rtl="0">
              <a:spcBef>
                <a:spcPts val="0"/>
              </a:spcBef>
              <a:buChar char="●"/>
            </a:pPr>
            <a:r>
              <a:rPr lang="en-GB">
                <a:solidFill>
                  <a:schemeClr val="dk1"/>
                </a:solidFill>
              </a:rPr>
              <a:t>Please start from the beginning of the day and include all teacher rubbish too.</a:t>
            </a:r>
          </a:p>
          <a:p>
            <a:pPr indent="-228600" lvl="0" marL="457200" rtl="0">
              <a:spcBef>
                <a:spcPts val="0"/>
              </a:spcBef>
              <a:buClr>
                <a:schemeClr val="dk1"/>
              </a:buClr>
              <a:buChar char="●"/>
            </a:pPr>
            <a:r>
              <a:rPr lang="en-GB">
                <a:solidFill>
                  <a:schemeClr val="dk1"/>
                </a:solidFill>
              </a:rPr>
              <a:t>Please eat as single class groups for that day, so all rubbish can stay contained for the class.</a:t>
            </a:r>
          </a:p>
          <a:p>
            <a:pPr lvl="0" rtl="0">
              <a:spcBef>
                <a:spcPts val="0"/>
              </a:spcBef>
              <a:buNone/>
            </a:pPr>
            <a:r>
              <a:t/>
            </a:r>
            <a:endParaRPr>
              <a:solidFill>
                <a:schemeClr val="dk1"/>
              </a:solidFill>
            </a:endParaRPr>
          </a:p>
          <a:p>
            <a:pPr lvl="0" rtl="0">
              <a:spcBef>
                <a:spcPts val="0"/>
              </a:spcBef>
              <a:buNone/>
            </a:pPr>
            <a:r>
              <a:rPr b="1" lang="en-GB"/>
              <a:t>Week 6</a:t>
            </a:r>
          </a:p>
          <a:p>
            <a:pPr lvl="0" rtl="0">
              <a:spcBef>
                <a:spcPts val="0"/>
              </a:spcBef>
              <a:buNone/>
            </a:pPr>
            <a:r>
              <a:rPr lang="en-GB"/>
              <a:t>Monday - introduce on 3-6 assembly</a:t>
            </a:r>
          </a:p>
          <a:p>
            <a:pPr lvl="0" rtl="0">
              <a:spcBef>
                <a:spcPts val="0"/>
              </a:spcBef>
              <a:buNone/>
            </a:pPr>
            <a:r>
              <a:rPr lang="en-GB"/>
              <a:t>Tuesday - Year 4 audit</a:t>
            </a:r>
          </a:p>
          <a:p>
            <a:pPr lvl="0">
              <a:spcBef>
                <a:spcPts val="0"/>
              </a:spcBef>
              <a:buNone/>
            </a:pPr>
            <a:r>
              <a:rPr lang="en-GB"/>
              <a:t>Wednesday - Year 5 audit</a:t>
            </a:r>
          </a:p>
          <a:p>
            <a:pPr indent="-228600" lvl="0" marL="914400" rtl="0">
              <a:spcBef>
                <a:spcPts val="0"/>
              </a:spcBef>
              <a:buChar char="-"/>
            </a:pPr>
            <a:r>
              <a:rPr lang="en-GB"/>
              <a:t>Introduce in P-2 assembly - if you want to</a:t>
            </a:r>
          </a:p>
          <a:p>
            <a:pPr lvl="0" rtl="0">
              <a:spcBef>
                <a:spcPts val="0"/>
              </a:spcBef>
              <a:buNone/>
            </a:pPr>
            <a:r>
              <a:rPr lang="en-GB"/>
              <a:t>Thursday - Year 6 audit</a:t>
            </a:r>
          </a:p>
          <a:p>
            <a:pPr lvl="0">
              <a:spcBef>
                <a:spcPts val="0"/>
              </a:spcBef>
              <a:buNone/>
            </a:pPr>
            <a:r>
              <a:rPr lang="en-GB"/>
              <a:t>Friday - Year 3 audit</a:t>
            </a:r>
          </a:p>
          <a:p>
            <a:pPr lvl="0">
              <a:spcBef>
                <a:spcPts val="0"/>
              </a:spcBef>
              <a:buNone/>
            </a:pPr>
            <a:r>
              <a:t/>
            </a:r>
            <a:endParaRPr/>
          </a:p>
          <a:p>
            <a:pPr lvl="0">
              <a:spcBef>
                <a:spcPts val="0"/>
              </a:spcBef>
              <a:buNone/>
            </a:pPr>
            <a:r>
              <a:rPr b="1" lang="en-GB"/>
              <a:t>Week 7</a:t>
            </a:r>
          </a:p>
          <a:p>
            <a:pPr lvl="0">
              <a:spcBef>
                <a:spcPts val="0"/>
              </a:spcBef>
              <a:buNone/>
            </a:pPr>
            <a:r>
              <a:rPr lang="en-GB"/>
              <a:t>Monday - Year 2 audit</a:t>
            </a:r>
          </a:p>
          <a:p>
            <a:pPr lvl="0">
              <a:spcBef>
                <a:spcPts val="0"/>
              </a:spcBef>
              <a:buNone/>
            </a:pPr>
            <a:r>
              <a:rPr lang="en-GB"/>
              <a:t>Tuesday  - Year </a:t>
            </a:r>
            <a:r>
              <a:rPr lang="en-GB"/>
              <a:t>1 audit</a:t>
            </a:r>
          </a:p>
          <a:p>
            <a:pPr lvl="0">
              <a:spcBef>
                <a:spcPts val="0"/>
              </a:spcBef>
              <a:buNone/>
            </a:pPr>
            <a:r>
              <a:rPr lang="en-GB"/>
              <a:t>Wednesday - Staffroom and TA room </a:t>
            </a:r>
          </a:p>
          <a:p>
            <a:pPr lvl="0">
              <a:spcBef>
                <a:spcPts val="0"/>
              </a:spcBef>
              <a:buNone/>
            </a:pPr>
            <a:r>
              <a:t/>
            </a:r>
            <a:endParaRPr/>
          </a:p>
          <a:p>
            <a:pPr lvl="0">
              <a:spcBef>
                <a:spcPts val="0"/>
              </a:spcBef>
              <a:buNone/>
            </a:pPr>
            <a:r>
              <a:rPr lang="en-GB"/>
              <a:t>Six Year 4 students will come do the audit each afternoon - two for each class.</a:t>
            </a:r>
          </a:p>
          <a:p>
            <a:pPr lvl="0">
              <a:spcBef>
                <a:spcPts val="0"/>
              </a:spcBef>
              <a:buNone/>
            </a:pPr>
            <a:r>
              <a:rPr lang="en-GB"/>
              <a:t>When the audit is done, all rubbish will be emptied into the general rubbish bins. </a:t>
            </a:r>
          </a:p>
          <a:p>
            <a:pPr lvl="0">
              <a:spcBef>
                <a:spcPts val="0"/>
              </a:spcBef>
              <a:buNone/>
            </a:pPr>
            <a:r>
              <a:t/>
            </a:r>
            <a:endParaRPr/>
          </a:p>
          <a:p>
            <a:pPr lvl="0" rtl="0">
              <a:spcBef>
                <a:spcPts val="0"/>
              </a:spcBef>
              <a:buNone/>
            </a:pPr>
            <a:r>
              <a:rPr lang="en-GB"/>
              <a:t>We hope to be ready for actual recycling sometime during term 1.</a:t>
            </a:r>
          </a:p>
          <a:p>
            <a:pPr lvl="0" rtl="0">
              <a:spcBef>
                <a:spcPts val="0"/>
              </a:spcBef>
              <a:buNone/>
            </a:pPr>
            <a:r>
              <a:t/>
            </a:r>
            <a:endParaRPr/>
          </a:p>
          <a:p>
            <a:pPr lvl="0" rtl="0">
              <a:spcBef>
                <a:spcPts val="0"/>
              </a:spcBef>
              <a:buNone/>
            </a:pPr>
            <a:r>
              <a:t/>
            </a:r>
            <a:endParaRPr/>
          </a:p>
          <a:p>
            <a:pPr lvl="0" rtl="0">
              <a:spcBef>
                <a:spcPts val="0"/>
              </a:spcBef>
              <a:buNone/>
            </a:pPr>
            <a:r>
              <a:t/>
            </a:r>
            <a:endParaRPr/>
          </a:p>
          <a:p>
            <a:pPr lvl="0" rtl="0">
              <a:spcBef>
                <a:spcPts val="0"/>
              </a:spcBef>
              <a:buNone/>
            </a:pPr>
            <a:r>
              <a:t/>
            </a:r>
            <a:endParaRPr/>
          </a:p>
          <a:p>
            <a:pPr lvl="0" rtl="0">
              <a:spcBef>
                <a:spcPts val="0"/>
              </a:spcBef>
              <a:buNone/>
            </a:pPr>
            <a:r>
              <a:t/>
            </a:r>
            <a:endParaRPr/>
          </a:p>
          <a:p>
            <a:pPr lvl="0" rtl="0">
              <a:spcBef>
                <a:spcPts val="0"/>
              </a:spcBef>
              <a:buNone/>
            </a:pPr>
            <a:r>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4" name="Shape 74"/>
        <p:cNvGrpSpPr/>
        <p:nvPr/>
      </p:nvGrpSpPr>
      <p:grpSpPr>
        <a:xfrm>
          <a:off x="0" y="0"/>
          <a:ext cx="0" cy="0"/>
          <a:chOff x="0" y="0"/>
          <a:chExt cx="0" cy="0"/>
        </a:xfrm>
      </p:grpSpPr>
      <p:sp>
        <p:nvSpPr>
          <p:cNvPr id="75" name="Shape 75"/>
          <p:cNvSpPr txBox="1"/>
          <p:nvPr>
            <p:ph type="ctrTitle"/>
          </p:nvPr>
        </p:nvSpPr>
        <p:spPr>
          <a:xfrm>
            <a:off x="512700" y="1893300"/>
            <a:ext cx="8118600" cy="1522800"/>
          </a:xfrm>
          <a:prstGeom prst="rect">
            <a:avLst/>
          </a:prstGeom>
        </p:spPr>
        <p:txBody>
          <a:bodyPr anchorCtr="0" anchor="b" bIns="91425" lIns="91425" rIns="91425" tIns="91425">
            <a:noAutofit/>
          </a:bodyPr>
          <a:lstStyle/>
          <a:p>
            <a:pPr lvl="0">
              <a:spcBef>
                <a:spcPts val="0"/>
              </a:spcBef>
              <a:buNone/>
            </a:pPr>
            <a:r>
              <a:rPr lang="en-GB"/>
              <a:t>GCC Recycling Audit</a:t>
            </a:r>
          </a:p>
        </p:txBody>
      </p:sp>
      <p:pic>
        <p:nvPicPr>
          <p:cNvPr id="76" name="Shape 76"/>
          <p:cNvPicPr preferRelativeResize="0"/>
          <p:nvPr/>
        </p:nvPicPr>
        <p:blipFill>
          <a:blip r:embed="rId3">
            <a:alphaModFix/>
          </a:blip>
          <a:stretch>
            <a:fillRect/>
          </a:stretch>
        </p:blipFill>
        <p:spPr>
          <a:xfrm>
            <a:off x="5843500" y="1693623"/>
            <a:ext cx="3106050" cy="2495174"/>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0" name="Shape 80"/>
        <p:cNvGrpSpPr/>
        <p:nvPr/>
      </p:nvGrpSpPr>
      <p:grpSpPr>
        <a:xfrm>
          <a:off x="0" y="0"/>
          <a:ext cx="0" cy="0"/>
          <a:chOff x="0" y="0"/>
          <a:chExt cx="0" cy="0"/>
        </a:xfrm>
      </p:grpSpPr>
      <p:pic>
        <p:nvPicPr>
          <p:cNvPr id="81" name="Shape 81"/>
          <p:cNvPicPr preferRelativeResize="0"/>
          <p:nvPr/>
        </p:nvPicPr>
        <p:blipFill>
          <a:blip r:embed="rId3">
            <a:alphaModFix/>
          </a:blip>
          <a:stretch>
            <a:fillRect/>
          </a:stretch>
        </p:blipFill>
        <p:spPr>
          <a:xfrm>
            <a:off x="497825" y="0"/>
            <a:ext cx="8285554" cy="5143499"/>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5" name="Shape 85"/>
        <p:cNvGrpSpPr/>
        <p:nvPr/>
      </p:nvGrpSpPr>
      <p:grpSpPr>
        <a:xfrm>
          <a:off x="0" y="0"/>
          <a:ext cx="0" cy="0"/>
          <a:chOff x="0" y="0"/>
          <a:chExt cx="0" cy="0"/>
        </a:xfrm>
      </p:grpSpPr>
      <p:pic>
        <p:nvPicPr>
          <p:cNvPr id="86" name="Shape 86"/>
          <p:cNvPicPr preferRelativeResize="0"/>
          <p:nvPr/>
        </p:nvPicPr>
        <p:blipFill>
          <a:blip r:embed="rId3">
            <a:alphaModFix/>
          </a:blip>
          <a:stretch>
            <a:fillRect/>
          </a:stretch>
        </p:blipFill>
        <p:spPr>
          <a:xfrm>
            <a:off x="862825" y="0"/>
            <a:ext cx="7109115" cy="50530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0" name="Shape 90"/>
        <p:cNvGrpSpPr/>
        <p:nvPr/>
      </p:nvGrpSpPr>
      <p:grpSpPr>
        <a:xfrm>
          <a:off x="0" y="0"/>
          <a:ext cx="0" cy="0"/>
          <a:chOff x="0" y="0"/>
          <a:chExt cx="0" cy="0"/>
        </a:xfrm>
      </p:grpSpPr>
      <p:pic>
        <p:nvPicPr>
          <p:cNvPr id="91" name="Shape 91"/>
          <p:cNvPicPr preferRelativeResize="0"/>
          <p:nvPr/>
        </p:nvPicPr>
        <p:blipFill>
          <a:blip r:embed="rId3">
            <a:alphaModFix/>
          </a:blip>
          <a:stretch>
            <a:fillRect/>
          </a:stretch>
        </p:blipFill>
        <p:spPr>
          <a:xfrm>
            <a:off x="636700" y="0"/>
            <a:ext cx="7564542" cy="51435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5" name="Shape 95"/>
        <p:cNvGrpSpPr/>
        <p:nvPr/>
      </p:nvGrpSpPr>
      <p:grpSpPr>
        <a:xfrm>
          <a:off x="0" y="0"/>
          <a:ext cx="0" cy="0"/>
          <a:chOff x="0" y="0"/>
          <a:chExt cx="0" cy="0"/>
        </a:xfrm>
      </p:grpSpPr>
      <p:pic>
        <p:nvPicPr>
          <p:cNvPr id="96" name="Shape 96"/>
          <p:cNvPicPr preferRelativeResize="0"/>
          <p:nvPr/>
        </p:nvPicPr>
        <p:blipFill>
          <a:blip r:embed="rId3">
            <a:alphaModFix/>
          </a:blip>
          <a:stretch>
            <a:fillRect/>
          </a:stretch>
        </p:blipFill>
        <p:spPr>
          <a:xfrm>
            <a:off x="1094575" y="0"/>
            <a:ext cx="7391400" cy="514350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0" name="Shape 100"/>
        <p:cNvGrpSpPr/>
        <p:nvPr/>
      </p:nvGrpSpPr>
      <p:grpSpPr>
        <a:xfrm>
          <a:off x="0" y="0"/>
          <a:ext cx="0" cy="0"/>
          <a:chOff x="0" y="0"/>
          <a:chExt cx="0" cy="0"/>
        </a:xfrm>
      </p:grpSpPr>
      <p:pic>
        <p:nvPicPr>
          <p:cNvPr id="101" name="Shape 101"/>
          <p:cNvPicPr preferRelativeResize="0"/>
          <p:nvPr/>
        </p:nvPicPr>
        <p:blipFill>
          <a:blip r:embed="rId3">
            <a:alphaModFix/>
          </a:blip>
          <a:stretch>
            <a:fillRect/>
          </a:stretch>
        </p:blipFill>
        <p:spPr>
          <a:xfrm>
            <a:off x="641050" y="0"/>
            <a:ext cx="7559683" cy="510062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paperback">
  <a:themeElements>
    <a:clrScheme name="Paperback">
      <a:dk1>
        <a:srgbClr val="000000"/>
      </a:dk1>
      <a:lt1>
        <a:srgbClr val="FFFFFF"/>
      </a:lt1>
      <a:dk2>
        <a:srgbClr val="00695C"/>
      </a:dk2>
      <a:lt2>
        <a:srgbClr val="26A69A"/>
      </a:lt2>
      <a:accent1>
        <a:srgbClr val="FFFBF0"/>
      </a:accent1>
      <a:accent2>
        <a:srgbClr val="B7B7B7"/>
      </a:accent2>
      <a:accent3>
        <a:srgbClr val="FB8C00"/>
      </a:accent3>
      <a:accent4>
        <a:srgbClr val="80CBC4"/>
      </a:accent4>
      <a:accent5>
        <a:srgbClr val="AF4345"/>
      </a:accent5>
      <a:accent6>
        <a:srgbClr val="F58F8F"/>
      </a:accent6>
      <a:hlink>
        <a:srgbClr val="AF4345"/>
      </a:hlink>
      <a:folHlink>
        <a:srgbClr val="AF4345"/>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